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media/image28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95" r:id="rId14"/>
    <p:sldId id="296" r:id="rId15"/>
    <p:sldId id="297" r:id="rId16"/>
    <p:sldId id="298" r:id="rId17"/>
    <p:sldId id="271" r:id="rId18"/>
    <p:sldId id="299" r:id="rId19"/>
    <p:sldId id="300" r:id="rId20"/>
    <p:sldId id="301" r:id="rId21"/>
    <p:sldId id="302" r:id="rId22"/>
    <p:sldId id="272" r:id="rId23"/>
    <p:sldId id="303" r:id="rId24"/>
    <p:sldId id="304" r:id="rId25"/>
    <p:sldId id="305" r:id="rId26"/>
    <p:sldId id="306" r:id="rId27"/>
    <p:sldId id="273" r:id="rId28"/>
    <p:sldId id="307" r:id="rId29"/>
    <p:sldId id="308" r:id="rId30"/>
    <p:sldId id="309" r:id="rId31"/>
    <p:sldId id="310" r:id="rId32"/>
    <p:sldId id="294" r:id="rId33"/>
    <p:sldId id="311" r:id="rId34"/>
    <p:sldId id="312" r:id="rId35"/>
    <p:sldId id="313" r:id="rId36"/>
    <p:sldId id="314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93785-B5C7-4034-BC62-04A23EDFD8B9}" type="datetimeFigureOut">
              <a:rPr lang="en-GB" smtClean="0"/>
              <a:t>01/12/2016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5C5B2-55B5-4C26-A779-D2B321C87F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4160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93785-B5C7-4034-BC62-04A23EDFD8B9}" type="datetimeFigureOut">
              <a:rPr lang="en-GB" smtClean="0"/>
              <a:t>01/12/2016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5C5B2-55B5-4C26-A779-D2B321C87F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495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93785-B5C7-4034-BC62-04A23EDFD8B9}" type="datetimeFigureOut">
              <a:rPr lang="en-GB" smtClean="0"/>
              <a:t>01/12/2016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5C5B2-55B5-4C26-A779-D2B321C87F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7714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93785-B5C7-4034-BC62-04A23EDFD8B9}" type="datetimeFigureOut">
              <a:rPr lang="en-GB" smtClean="0"/>
              <a:t>01/12/2016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5C5B2-55B5-4C26-A779-D2B321C87FBE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45087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93785-B5C7-4034-BC62-04A23EDFD8B9}" type="datetimeFigureOut">
              <a:rPr lang="en-GB" smtClean="0"/>
              <a:t>01/12/2016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5C5B2-55B5-4C26-A779-D2B321C87F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3039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93785-B5C7-4034-BC62-04A23EDFD8B9}" type="datetimeFigureOut">
              <a:rPr lang="en-GB" smtClean="0"/>
              <a:t>01/12/2016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5C5B2-55B5-4C26-A779-D2B321C87F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497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93785-B5C7-4034-BC62-04A23EDFD8B9}" type="datetimeFigureOut">
              <a:rPr lang="en-GB" smtClean="0"/>
              <a:t>01/12/2016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5C5B2-55B5-4C26-A779-D2B321C87F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9142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93785-B5C7-4034-BC62-04A23EDFD8B9}" type="datetimeFigureOut">
              <a:rPr lang="en-GB" smtClean="0"/>
              <a:t>01/12/2016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5C5B2-55B5-4C26-A779-D2B321C87F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378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93785-B5C7-4034-BC62-04A23EDFD8B9}" type="datetimeFigureOut">
              <a:rPr lang="en-GB" smtClean="0"/>
              <a:t>01/12/2016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5C5B2-55B5-4C26-A779-D2B321C87F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8360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93785-B5C7-4034-BC62-04A23EDFD8B9}" type="datetimeFigureOut">
              <a:rPr lang="en-GB" smtClean="0"/>
              <a:t>01/12/2016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5C5B2-55B5-4C26-A779-D2B321C87F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1541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93785-B5C7-4034-BC62-04A23EDFD8B9}" type="datetimeFigureOut">
              <a:rPr lang="en-GB" smtClean="0"/>
              <a:t>01/12/2016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5C5B2-55B5-4C26-A779-D2B321C87F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9113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93785-B5C7-4034-BC62-04A23EDFD8B9}" type="datetimeFigureOut">
              <a:rPr lang="en-GB" smtClean="0"/>
              <a:t>01/12/2016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5C5B2-55B5-4C26-A779-D2B321C87F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1616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93785-B5C7-4034-BC62-04A23EDFD8B9}" type="datetimeFigureOut">
              <a:rPr lang="en-GB" smtClean="0"/>
              <a:t>01/12/2016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5C5B2-55B5-4C26-A779-D2B321C87F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649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93785-B5C7-4034-BC62-04A23EDFD8B9}" type="datetimeFigureOut">
              <a:rPr lang="en-GB" smtClean="0"/>
              <a:t>01/12/2016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5C5B2-55B5-4C26-A779-D2B321C87F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5730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93785-B5C7-4034-BC62-04A23EDFD8B9}" type="datetimeFigureOut">
              <a:rPr lang="en-GB" smtClean="0"/>
              <a:t>01/12/2016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5C5B2-55B5-4C26-A779-D2B321C87F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5266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93785-B5C7-4034-BC62-04A23EDFD8B9}" type="datetimeFigureOut">
              <a:rPr lang="en-GB" smtClean="0"/>
              <a:t>01/12/2016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5C5B2-55B5-4C26-A779-D2B321C87F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1934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93785-B5C7-4034-BC62-04A23EDFD8B9}" type="datetimeFigureOut">
              <a:rPr lang="en-GB" smtClean="0"/>
              <a:t>01/12/2016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5C5B2-55B5-4C26-A779-D2B321C87F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454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ED393785-B5C7-4034-BC62-04A23EDFD8B9}" type="datetimeFigureOut">
              <a:rPr lang="en-GB" smtClean="0"/>
              <a:t>01/12/2016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5EF5C5B2-55B5-4C26-A779-D2B321C87F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58782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slide" Target="slide16.xml"/><Relationship Id="rId18" Type="http://schemas.openxmlformats.org/officeDocument/2006/relationships/slide" Target="slide23.xml"/><Relationship Id="rId26" Type="http://schemas.openxmlformats.org/officeDocument/2006/relationships/slide" Target="slide22.xml"/><Relationship Id="rId3" Type="http://schemas.openxmlformats.org/officeDocument/2006/relationships/slide" Target="slide4.xml"/><Relationship Id="rId21" Type="http://schemas.openxmlformats.org/officeDocument/2006/relationships/slide" Target="slide26.xml"/><Relationship Id="rId34" Type="http://schemas.openxmlformats.org/officeDocument/2006/relationships/slide" Target="slide32.xml"/><Relationship Id="rId7" Type="http://schemas.openxmlformats.org/officeDocument/2006/relationships/slide" Target="slide9.xml"/><Relationship Id="rId12" Type="http://schemas.openxmlformats.org/officeDocument/2006/relationships/slide" Target="slide15.xml"/><Relationship Id="rId17" Type="http://schemas.openxmlformats.org/officeDocument/2006/relationships/slide" Target="slide21.xml"/><Relationship Id="rId25" Type="http://schemas.openxmlformats.org/officeDocument/2006/relationships/slide" Target="slide17.xml"/><Relationship Id="rId33" Type="http://schemas.openxmlformats.org/officeDocument/2006/relationships/slide" Target="slide35.xml"/><Relationship Id="rId2" Type="http://schemas.openxmlformats.org/officeDocument/2006/relationships/slide" Target="slide3.xml"/><Relationship Id="rId16" Type="http://schemas.openxmlformats.org/officeDocument/2006/relationships/slide" Target="slide20.xml"/><Relationship Id="rId20" Type="http://schemas.openxmlformats.org/officeDocument/2006/relationships/slide" Target="slide25.xml"/><Relationship Id="rId29" Type="http://schemas.openxmlformats.org/officeDocument/2006/relationships/slide" Target="slide30.xml"/><Relationship Id="rId1" Type="http://schemas.openxmlformats.org/officeDocument/2006/relationships/slideLayout" Target="../slideLayouts/slideLayout1.xml"/><Relationship Id="rId6" Type="http://schemas.openxmlformats.org/officeDocument/2006/relationships/slide" Target="slide8.xml"/><Relationship Id="rId11" Type="http://schemas.openxmlformats.org/officeDocument/2006/relationships/slide" Target="slide14.xml"/><Relationship Id="rId24" Type="http://schemas.openxmlformats.org/officeDocument/2006/relationships/slide" Target="slide12.xml"/><Relationship Id="rId32" Type="http://schemas.openxmlformats.org/officeDocument/2006/relationships/slide" Target="slide34.xml"/><Relationship Id="rId5" Type="http://schemas.openxmlformats.org/officeDocument/2006/relationships/slide" Target="slide6.xml"/><Relationship Id="rId15" Type="http://schemas.openxmlformats.org/officeDocument/2006/relationships/slide" Target="slide19.xml"/><Relationship Id="rId23" Type="http://schemas.openxmlformats.org/officeDocument/2006/relationships/slide" Target="slide7.xml"/><Relationship Id="rId28" Type="http://schemas.openxmlformats.org/officeDocument/2006/relationships/slide" Target="slide29.xml"/><Relationship Id="rId36" Type="http://schemas.openxmlformats.org/officeDocument/2006/relationships/slide" Target="slide36.xml"/><Relationship Id="rId10" Type="http://schemas.openxmlformats.org/officeDocument/2006/relationships/slide" Target="slide13.xml"/><Relationship Id="rId19" Type="http://schemas.openxmlformats.org/officeDocument/2006/relationships/slide" Target="slide24.xml"/><Relationship Id="rId31" Type="http://schemas.openxmlformats.org/officeDocument/2006/relationships/slide" Target="slide33.xml"/><Relationship Id="rId4" Type="http://schemas.openxmlformats.org/officeDocument/2006/relationships/slide" Target="slide5.xml"/><Relationship Id="rId9" Type="http://schemas.openxmlformats.org/officeDocument/2006/relationships/slide" Target="slide11.xml"/><Relationship Id="rId14" Type="http://schemas.openxmlformats.org/officeDocument/2006/relationships/slide" Target="slide18.xml"/><Relationship Id="rId22" Type="http://schemas.openxmlformats.org/officeDocument/2006/relationships/slide" Target="slide2.xml"/><Relationship Id="rId27" Type="http://schemas.openxmlformats.org/officeDocument/2006/relationships/slide" Target="slide28.xml"/><Relationship Id="rId30" Type="http://schemas.openxmlformats.org/officeDocument/2006/relationships/slide" Target="slide27.xml"/><Relationship Id="rId35" Type="http://schemas.openxmlformats.org/officeDocument/2006/relationships/slide" Target="slide3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.MP3"/><Relationship Id="rId1" Type="http://schemas.microsoft.com/office/2007/relationships/media" Target="../media/media9.MP3"/><Relationship Id="rId6" Type="http://schemas.openxmlformats.org/officeDocument/2006/relationships/slide" Target="slide1.xml"/><Relationship Id="rId5" Type="http://schemas.openxmlformats.org/officeDocument/2006/relationships/image" Target="../media/image14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0.MP3"/><Relationship Id="rId1" Type="http://schemas.microsoft.com/office/2007/relationships/media" Target="../media/media10.MP3"/><Relationship Id="rId6" Type="http://schemas.openxmlformats.org/officeDocument/2006/relationships/image" Target="../media/image15.png"/><Relationship Id="rId5" Type="http://schemas.openxmlformats.org/officeDocument/2006/relationships/slide" Target="slide1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1.MP3"/><Relationship Id="rId1" Type="http://schemas.microsoft.com/office/2007/relationships/media" Target="../media/media11.MP3"/><Relationship Id="rId6" Type="http://schemas.openxmlformats.org/officeDocument/2006/relationships/image" Target="../media/image16.png"/><Relationship Id="rId5" Type="http://schemas.openxmlformats.org/officeDocument/2006/relationships/slide" Target="slide1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2.MP3"/><Relationship Id="rId1" Type="http://schemas.microsoft.com/office/2007/relationships/media" Target="../media/media12.MP3"/><Relationship Id="rId6" Type="http://schemas.openxmlformats.org/officeDocument/2006/relationships/slide" Target="slide1.xml"/><Relationship Id="rId5" Type="http://schemas.openxmlformats.org/officeDocument/2006/relationships/image" Target="../media/image17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2" Type="http://schemas.openxmlformats.org/officeDocument/2006/relationships/audio" Target="../media/media13.MP3"/><Relationship Id="rId1" Type="http://schemas.microsoft.com/office/2007/relationships/media" Target="../media/media13.MP3"/><Relationship Id="rId6" Type="http://schemas.openxmlformats.org/officeDocument/2006/relationships/image" Target="../media/image18.jpeg"/><Relationship Id="rId5" Type="http://schemas.openxmlformats.org/officeDocument/2006/relationships/hyperlink" Target="http://www.google.co.uk/url?sa=i&amp;rct=j&amp;q=&amp;esrc=s&amp;frm=1&amp;source=images&amp;cd=&amp;cad=rja&amp;uact=8&amp;ved=0ahUKEwj6vPmjtInPAhVE6RQKHeJlDskQjRwIBw&amp;url=http://illust-imt.jp/archives/006020/&amp;psig=AFQjCNG6I_YpOETNifRY-9bUBHQjXzViaA&amp;ust=1473755201887103" TargetMode="Externa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4.MP3"/><Relationship Id="rId1" Type="http://schemas.microsoft.com/office/2007/relationships/media" Target="../media/media14.MP3"/><Relationship Id="rId6" Type="http://schemas.openxmlformats.org/officeDocument/2006/relationships/slide" Target="slide1.xml"/><Relationship Id="rId5" Type="http://schemas.openxmlformats.org/officeDocument/2006/relationships/image" Target="../media/image19.jpe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5.MP3"/><Relationship Id="rId1" Type="http://schemas.microsoft.com/office/2007/relationships/media" Target="../media/media15.MP3"/><Relationship Id="rId6" Type="http://schemas.openxmlformats.org/officeDocument/2006/relationships/slide" Target="slide1.xml"/><Relationship Id="rId5" Type="http://schemas.openxmlformats.org/officeDocument/2006/relationships/image" Target="../media/image20.jp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6.MP3"/><Relationship Id="rId1" Type="http://schemas.microsoft.com/office/2007/relationships/media" Target="../media/media16.MP3"/><Relationship Id="rId6" Type="http://schemas.openxmlformats.org/officeDocument/2006/relationships/slide" Target="slide1.xml"/><Relationship Id="rId5" Type="http://schemas.openxmlformats.org/officeDocument/2006/relationships/image" Target="../media/image21.png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2" Type="http://schemas.openxmlformats.org/officeDocument/2006/relationships/audio" Target="../media/media17.MP3"/><Relationship Id="rId1" Type="http://schemas.microsoft.com/office/2007/relationships/media" Target="../media/media17.MP3"/><Relationship Id="rId6" Type="http://schemas.openxmlformats.org/officeDocument/2006/relationships/image" Target="../media/image22.jpeg"/><Relationship Id="rId5" Type="http://schemas.openxmlformats.org/officeDocument/2006/relationships/hyperlink" Target="http://illust-imt.jp/archives/000609/" TargetMode="External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8.MP3"/><Relationship Id="rId1" Type="http://schemas.microsoft.com/office/2007/relationships/media" Target="../media/media18.MP3"/><Relationship Id="rId6" Type="http://schemas.openxmlformats.org/officeDocument/2006/relationships/slide" Target="slide1.xml"/><Relationship Id="rId5" Type="http://schemas.openxmlformats.org/officeDocument/2006/relationships/image" Target="../media/image23.jp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7.png"/><Relationship Id="rId5" Type="http://schemas.openxmlformats.org/officeDocument/2006/relationships/slide" Target="slide1.xml"/><Relationship Id="rId4" Type="http://schemas.openxmlformats.org/officeDocument/2006/relationships/image" Target="../media/image6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9.MP3"/><Relationship Id="rId1" Type="http://schemas.microsoft.com/office/2007/relationships/media" Target="../media/media19.MP3"/><Relationship Id="rId6" Type="http://schemas.openxmlformats.org/officeDocument/2006/relationships/slide" Target="slide1.xml"/><Relationship Id="rId5" Type="http://schemas.openxmlformats.org/officeDocument/2006/relationships/image" Target="../media/image24.jpg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0.MP3"/><Relationship Id="rId1" Type="http://schemas.microsoft.com/office/2007/relationships/media" Target="../media/media20.MP3"/><Relationship Id="rId6" Type="http://schemas.openxmlformats.org/officeDocument/2006/relationships/image" Target="../media/image25.jpeg"/><Relationship Id="rId5" Type="http://schemas.openxmlformats.org/officeDocument/2006/relationships/slide" Target="slide1.xml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gif"/><Relationship Id="rId3" Type="http://schemas.microsoft.com/office/2007/relationships/media" Target="../media/media22.MP3"/><Relationship Id="rId7" Type="http://schemas.openxmlformats.org/officeDocument/2006/relationships/slide" Target="slide1.xml"/><Relationship Id="rId2" Type="http://schemas.openxmlformats.org/officeDocument/2006/relationships/audio" Target="../media/media21.MP3"/><Relationship Id="rId1" Type="http://schemas.microsoft.com/office/2007/relationships/media" Target="../media/media21.MP3"/><Relationship Id="rId6" Type="http://schemas.openxmlformats.org/officeDocument/2006/relationships/image" Target="../media/image7.png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2.MP3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3.MP3"/><Relationship Id="rId1" Type="http://schemas.microsoft.com/office/2007/relationships/media" Target="../media/media23.MP3"/><Relationship Id="rId6" Type="http://schemas.openxmlformats.org/officeDocument/2006/relationships/image" Target="../media/image7.png"/><Relationship Id="rId5" Type="http://schemas.openxmlformats.org/officeDocument/2006/relationships/image" Target="../media/image27.gif"/><Relationship Id="rId4" Type="http://schemas.openxmlformats.org/officeDocument/2006/relationships/slide" Target="slide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4.MP3"/><Relationship Id="rId1" Type="http://schemas.microsoft.com/office/2007/relationships/media" Target="../media/media24.MP3"/><Relationship Id="rId5" Type="http://schemas.openxmlformats.org/officeDocument/2006/relationships/image" Target="../media/image7.png"/><Relationship Id="rId4" Type="http://schemas.openxmlformats.org/officeDocument/2006/relationships/slide" Target="slide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5.MP3"/><Relationship Id="rId1" Type="http://schemas.microsoft.com/office/2007/relationships/media" Target="../media/media25.MP3"/><Relationship Id="rId6" Type="http://schemas.openxmlformats.org/officeDocument/2006/relationships/image" Target="../media/image7.png"/><Relationship Id="rId5" Type="http://schemas.openxmlformats.org/officeDocument/2006/relationships/image" Target="../media/image28.jpg"/><Relationship Id="rId4" Type="http://schemas.openxmlformats.org/officeDocument/2006/relationships/slide" Target="slide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6.MP3"/><Relationship Id="rId1" Type="http://schemas.microsoft.com/office/2007/relationships/media" Target="../media/media26.MP3"/><Relationship Id="rId6" Type="http://schemas.openxmlformats.org/officeDocument/2006/relationships/image" Target="../media/image7.png"/><Relationship Id="rId5" Type="http://schemas.openxmlformats.org/officeDocument/2006/relationships/image" Target="../media/image29.jpeg"/><Relationship Id="rId4" Type="http://schemas.openxmlformats.org/officeDocument/2006/relationships/slide" Target="slide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7.MP3"/><Relationship Id="rId1" Type="http://schemas.microsoft.com/office/2007/relationships/media" Target="../media/media27.MP3"/><Relationship Id="rId5" Type="http://schemas.openxmlformats.org/officeDocument/2006/relationships/image" Target="../media/image7.png"/><Relationship Id="rId4" Type="http://schemas.openxmlformats.org/officeDocument/2006/relationships/slide" Target="slide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8.MP3"/><Relationship Id="rId1" Type="http://schemas.microsoft.com/office/2007/relationships/media" Target="../media/media28.MP3"/><Relationship Id="rId6" Type="http://schemas.openxmlformats.org/officeDocument/2006/relationships/image" Target="../media/image7.png"/><Relationship Id="rId5" Type="http://schemas.openxmlformats.org/officeDocument/2006/relationships/slide" Target="slide1.xml"/><Relationship Id="rId4" Type="http://schemas.openxmlformats.org/officeDocument/2006/relationships/image" Target="../media/image3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9.MP3"/><Relationship Id="rId1" Type="http://schemas.microsoft.com/office/2007/relationships/media" Target="../media/media29.MP3"/><Relationship Id="rId6" Type="http://schemas.openxmlformats.org/officeDocument/2006/relationships/slide" Target="slide1.xml"/><Relationship Id="rId5" Type="http://schemas.openxmlformats.org/officeDocument/2006/relationships/image" Target="../media/image31.jpe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slide" Target="slide1.xml"/><Relationship Id="rId5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0.MP3"/><Relationship Id="rId1" Type="http://schemas.microsoft.com/office/2007/relationships/media" Target="../media/media30.MP3"/><Relationship Id="rId6" Type="http://schemas.openxmlformats.org/officeDocument/2006/relationships/slide" Target="slide1.xml"/><Relationship Id="rId5" Type="http://schemas.openxmlformats.org/officeDocument/2006/relationships/image" Target="../media/image32.jpeg"/><Relationship Id="rId4" Type="http://schemas.openxmlformats.org/officeDocument/2006/relationships/image" Target="../media/image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1.MP3"/><Relationship Id="rId1" Type="http://schemas.microsoft.com/office/2007/relationships/media" Target="../media/media31.MP3"/><Relationship Id="rId6" Type="http://schemas.openxmlformats.org/officeDocument/2006/relationships/slide" Target="slide1.xml"/><Relationship Id="rId5" Type="http://schemas.openxmlformats.org/officeDocument/2006/relationships/image" Target="../media/image32.jpeg"/><Relationship Id="rId4" Type="http://schemas.openxmlformats.org/officeDocument/2006/relationships/image" Target="../media/image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slide" Target="slide1.xml"/><Relationship Id="rId2" Type="http://schemas.openxmlformats.org/officeDocument/2006/relationships/audio" Target="../media/media32.MP3"/><Relationship Id="rId1" Type="http://schemas.microsoft.com/office/2007/relationships/media" Target="../media/media32.MP3"/><Relationship Id="rId6" Type="http://schemas.openxmlformats.org/officeDocument/2006/relationships/image" Target="../media/image33.jpeg"/><Relationship Id="rId5" Type="http://schemas.openxmlformats.org/officeDocument/2006/relationships/hyperlink" Target="http://www.google.co.uk/url?sa=i&amp;rct=j&amp;q=&amp;esrc=s&amp;frm=1&amp;source=images&amp;cd=&amp;cad=rja&amp;uact=8&amp;ved=0ahUKEwizr6LQwInPAhUB0RQKHUtzBPAQjRwIBw&amp;url=http://illust-imt.jp/archives/008731/&amp;bvm=bv.132479545,d.ZGg&amp;psig=AFQjCNF1RVlFt4r0ktm_7ItUktg5_M3mfg&amp;ust=1473758530058855" TargetMode="External"/><Relationship Id="rId4" Type="http://schemas.openxmlformats.org/officeDocument/2006/relationships/image" Target="../media/image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3.MP3"/><Relationship Id="rId1" Type="http://schemas.microsoft.com/office/2007/relationships/media" Target="../media/media33.MP3"/><Relationship Id="rId6" Type="http://schemas.openxmlformats.org/officeDocument/2006/relationships/image" Target="../media/image34.jpg"/><Relationship Id="rId5" Type="http://schemas.openxmlformats.org/officeDocument/2006/relationships/image" Target="../media/image7.png"/><Relationship Id="rId4" Type="http://schemas.openxmlformats.org/officeDocument/2006/relationships/slide" Target="slide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4.MP3"/><Relationship Id="rId1" Type="http://schemas.microsoft.com/office/2007/relationships/media" Target="../media/media34.MP3"/><Relationship Id="rId6" Type="http://schemas.openxmlformats.org/officeDocument/2006/relationships/image" Target="../media/image7.png"/><Relationship Id="rId5" Type="http://schemas.openxmlformats.org/officeDocument/2006/relationships/image" Target="../media/image35.jpg"/><Relationship Id="rId4" Type="http://schemas.openxmlformats.org/officeDocument/2006/relationships/slide" Target="slide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5.MP3"/><Relationship Id="rId1" Type="http://schemas.microsoft.com/office/2007/relationships/media" Target="../media/media35.MP3"/><Relationship Id="rId6" Type="http://schemas.openxmlformats.org/officeDocument/2006/relationships/slide" Target="slide1.xml"/><Relationship Id="rId5" Type="http://schemas.openxmlformats.org/officeDocument/2006/relationships/image" Target="../media/image36.jpg"/><Relationship Id="rId4" Type="http://schemas.openxmlformats.org/officeDocument/2006/relationships/image" Target="../media/image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6.MP3"/><Relationship Id="rId1" Type="http://schemas.microsoft.com/office/2007/relationships/media" Target="../media/media36.MP3"/><Relationship Id="rId6" Type="http://schemas.openxmlformats.org/officeDocument/2006/relationships/slide" Target="slide1.xml"/><Relationship Id="rId5" Type="http://schemas.openxmlformats.org/officeDocument/2006/relationships/image" Target="../media/image37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6" Type="http://schemas.openxmlformats.org/officeDocument/2006/relationships/slide" Target="slide1.xml"/><Relationship Id="rId5" Type="http://schemas.openxmlformats.org/officeDocument/2006/relationships/image" Target="../media/image9.gif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5" Type="http://schemas.openxmlformats.org/officeDocument/2006/relationships/image" Target="../media/image7.png"/><Relationship Id="rId4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6" Type="http://schemas.openxmlformats.org/officeDocument/2006/relationships/slide" Target="slide1.xml"/><Relationship Id="rId5" Type="http://schemas.openxmlformats.org/officeDocument/2006/relationships/image" Target="../media/image10.jpe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.MP3"/><Relationship Id="rId1" Type="http://schemas.microsoft.com/office/2007/relationships/media" Target="../media/media6.MP3"/><Relationship Id="rId6" Type="http://schemas.openxmlformats.org/officeDocument/2006/relationships/slide" Target="slide1.xml"/><Relationship Id="rId5" Type="http://schemas.openxmlformats.org/officeDocument/2006/relationships/image" Target="../media/image11.jpe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.MP3"/><Relationship Id="rId1" Type="http://schemas.microsoft.com/office/2007/relationships/media" Target="../media/media7.MP3"/><Relationship Id="rId6" Type="http://schemas.openxmlformats.org/officeDocument/2006/relationships/slide" Target="slide1.xml"/><Relationship Id="rId5" Type="http://schemas.openxmlformats.org/officeDocument/2006/relationships/image" Target="../media/image12.jpe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.MP3"/><Relationship Id="rId1" Type="http://schemas.microsoft.com/office/2007/relationships/media" Target="../media/media8.MP3"/><Relationship Id="rId6" Type="http://schemas.openxmlformats.org/officeDocument/2006/relationships/slide" Target="slide1.xml"/><Relationship Id="rId5" Type="http://schemas.openxmlformats.org/officeDocument/2006/relationships/image" Target="../media/image13.jp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52630" y="1532596"/>
            <a:ext cx="1448410" cy="916552"/>
            <a:chOff x="806121" y="579549"/>
            <a:chExt cx="2083998" cy="953037"/>
          </a:xfrm>
        </p:grpSpPr>
        <p:sp>
          <p:nvSpPr>
            <p:cNvPr id="4" name="Rounded Rectangle 3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5" name="Rectangle 4">
              <a:hlinkClick r:id="rId2" action="ppaction://hlinksldjump"/>
            </p:cNvPr>
            <p:cNvSpPr/>
            <p:nvPr/>
          </p:nvSpPr>
          <p:spPr>
            <a:xfrm>
              <a:off x="806121" y="682581"/>
              <a:ext cx="2083998" cy="54404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2800" b="1" cap="none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suwatte</a:t>
              </a:r>
              <a:endParaRPr lang="en-US" sz="28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18934" y="2934247"/>
            <a:ext cx="1315798" cy="916552"/>
            <a:chOff x="901521" y="579549"/>
            <a:chExt cx="1893194" cy="953037"/>
          </a:xfrm>
        </p:grpSpPr>
        <p:sp>
          <p:nvSpPr>
            <p:cNvPr id="8" name="Rounded Rectangle 7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9" name="Rectangle 8">
              <a:hlinkClick r:id="rId3" action="ppaction://hlinksldjump"/>
            </p:cNvPr>
            <p:cNvSpPr/>
            <p:nvPr/>
          </p:nvSpPr>
          <p:spPr>
            <a:xfrm>
              <a:off x="1175564" y="682581"/>
              <a:ext cx="1345109" cy="54404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2800" b="1" cap="none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tatte</a:t>
              </a:r>
              <a:endParaRPr lang="en-US" sz="28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92981" y="4361656"/>
            <a:ext cx="1315798" cy="916552"/>
            <a:chOff x="901521" y="579549"/>
            <a:chExt cx="1893194" cy="953037"/>
          </a:xfrm>
        </p:grpSpPr>
        <p:sp>
          <p:nvSpPr>
            <p:cNvPr id="11" name="Rounded Rectangle 10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2" name="Rectangle 11">
              <a:hlinkClick r:id="rId4" action="ppaction://hlinksldjump"/>
            </p:cNvPr>
            <p:cNvSpPr/>
            <p:nvPr/>
          </p:nvSpPr>
          <p:spPr>
            <a:xfrm>
              <a:off x="1221698" y="682581"/>
              <a:ext cx="1252852" cy="48004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2400" b="1" cap="none" spc="50" dirty="0" err="1" smtClean="0">
                  <a:ln w="0"/>
                  <a:solidFill>
                    <a:schemeClr val="bg1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shita</a:t>
              </a:r>
              <a:endParaRPr lang="en-US" sz="2400" b="1" cap="none" spc="50" dirty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18934" y="5750428"/>
            <a:ext cx="1315798" cy="916552"/>
            <a:chOff x="901521" y="579549"/>
            <a:chExt cx="1893194" cy="953037"/>
          </a:xfrm>
        </p:grpSpPr>
        <p:sp>
          <p:nvSpPr>
            <p:cNvPr id="14" name="Rounded Rectangle 13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5" name="Rectangle 14">
              <a:hlinkClick r:id="rId5" action="ppaction://hlinksldjump"/>
            </p:cNvPr>
            <p:cNvSpPr/>
            <p:nvPr/>
          </p:nvSpPr>
          <p:spPr>
            <a:xfrm>
              <a:off x="1107203" y="682581"/>
              <a:ext cx="1481834" cy="54404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2800" b="1" cap="none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yame</a:t>
              </a:r>
              <a:endParaRPr lang="en-US" sz="28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880240" y="1532595"/>
            <a:ext cx="1315798" cy="916552"/>
            <a:chOff x="901521" y="579549"/>
            <a:chExt cx="1893194" cy="953037"/>
          </a:xfrm>
        </p:grpSpPr>
        <p:sp>
          <p:nvSpPr>
            <p:cNvPr id="17" name="Rounded Rectangle 16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8" name="Rectangle 17">
              <a:hlinkClick r:id="rId6" action="ppaction://hlinksldjump"/>
            </p:cNvPr>
            <p:cNvSpPr/>
            <p:nvPr/>
          </p:nvSpPr>
          <p:spPr>
            <a:xfrm>
              <a:off x="1236684" y="682581"/>
              <a:ext cx="1222870" cy="54404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2800" b="1" cap="none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ashi</a:t>
              </a:r>
              <a:endParaRPr lang="en-US" sz="28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880240" y="2934246"/>
            <a:ext cx="1315798" cy="916552"/>
            <a:chOff x="901521" y="579549"/>
            <a:chExt cx="1893194" cy="953037"/>
          </a:xfrm>
        </p:grpSpPr>
        <p:sp>
          <p:nvSpPr>
            <p:cNvPr id="20" name="Rounded Rectangle 19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21" name="Rectangle 20">
              <a:hlinkClick r:id="rId7" action="ppaction://hlinksldjump"/>
            </p:cNvPr>
            <p:cNvSpPr/>
            <p:nvPr/>
          </p:nvSpPr>
          <p:spPr>
            <a:xfrm>
              <a:off x="1000274" y="682581"/>
              <a:ext cx="1695689" cy="54404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2800" b="1" cap="none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atama</a:t>
              </a:r>
              <a:endParaRPr lang="en-US" sz="28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880240" y="4361655"/>
            <a:ext cx="1315798" cy="916552"/>
            <a:chOff x="901521" y="579549"/>
            <a:chExt cx="1893194" cy="953037"/>
          </a:xfrm>
        </p:grpSpPr>
        <p:sp>
          <p:nvSpPr>
            <p:cNvPr id="23" name="Rounded Rectangle 22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24" name="Rectangle 23">
              <a:hlinkClick r:id="rId8" action="ppaction://hlinksldjump"/>
            </p:cNvPr>
            <p:cNvSpPr/>
            <p:nvPr/>
          </p:nvSpPr>
          <p:spPr>
            <a:xfrm>
              <a:off x="1012962" y="682581"/>
              <a:ext cx="1670317" cy="54404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2800" b="1" cap="none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hidari</a:t>
              </a:r>
              <a:endParaRPr lang="en-US" sz="28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880240" y="5750427"/>
            <a:ext cx="1315798" cy="916552"/>
            <a:chOff x="901521" y="579549"/>
            <a:chExt cx="1893194" cy="953037"/>
          </a:xfrm>
        </p:grpSpPr>
        <p:sp>
          <p:nvSpPr>
            <p:cNvPr id="26" name="Rounded Rectangle 25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27" name="Rectangle 26">
              <a:hlinkClick r:id="rId9" action="ppaction://hlinksldjump"/>
            </p:cNvPr>
            <p:cNvSpPr/>
            <p:nvPr/>
          </p:nvSpPr>
          <p:spPr>
            <a:xfrm>
              <a:off x="1188249" y="682581"/>
              <a:ext cx="1319740" cy="54404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2800" b="1" cap="none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migi</a:t>
              </a:r>
              <a:endParaRPr lang="en-US" sz="28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552279" y="1499330"/>
            <a:ext cx="1315798" cy="916552"/>
            <a:chOff x="901521" y="579549"/>
            <a:chExt cx="1893194" cy="953037"/>
          </a:xfrm>
        </p:grpSpPr>
        <p:sp>
          <p:nvSpPr>
            <p:cNvPr id="29" name="Rounded Rectangle 28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0" name="Rectangle 29">
              <a:hlinkClick r:id="rId10" action="ppaction://hlinksldjump"/>
            </p:cNvPr>
            <p:cNvSpPr/>
            <p:nvPr/>
          </p:nvSpPr>
          <p:spPr>
            <a:xfrm>
              <a:off x="1004621" y="733829"/>
              <a:ext cx="1706851" cy="54404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2800" b="1" cap="none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sagete</a:t>
              </a:r>
              <a:endParaRPr lang="en-US" sz="28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3533720" y="2900981"/>
            <a:ext cx="1378647" cy="916552"/>
            <a:chOff x="874818" y="579549"/>
            <a:chExt cx="1983623" cy="953037"/>
          </a:xfrm>
        </p:grpSpPr>
        <p:sp>
          <p:nvSpPr>
            <p:cNvPr id="32" name="Rounded Rectangle 31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3" name="Rectangle 32">
              <a:hlinkClick r:id="rId11" action="ppaction://hlinksldjump"/>
            </p:cNvPr>
            <p:cNvSpPr/>
            <p:nvPr/>
          </p:nvSpPr>
          <p:spPr>
            <a:xfrm>
              <a:off x="874818" y="738039"/>
              <a:ext cx="1983623" cy="48004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2400" b="1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mawatte</a:t>
              </a:r>
              <a:endParaRPr lang="en-US" sz="24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3552279" y="4328389"/>
            <a:ext cx="1315798" cy="916551"/>
            <a:chOff x="901521" y="579549"/>
            <a:chExt cx="1893194" cy="953037"/>
          </a:xfrm>
        </p:grpSpPr>
        <p:sp>
          <p:nvSpPr>
            <p:cNvPr id="35" name="Rounded Rectangle 34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6" name="Rectangle 35">
              <a:hlinkClick r:id="rId12" action="ppaction://hlinksldjump"/>
            </p:cNvPr>
            <p:cNvSpPr/>
            <p:nvPr/>
          </p:nvSpPr>
          <p:spPr>
            <a:xfrm>
              <a:off x="1042947" y="682581"/>
              <a:ext cx="1610350" cy="54404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2800" b="1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muite</a:t>
              </a:r>
              <a:endParaRPr lang="en-US" sz="28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3438173" y="5717162"/>
            <a:ext cx="1544012" cy="916552"/>
            <a:chOff x="737343" y="579549"/>
            <a:chExt cx="2221552" cy="953037"/>
          </a:xfrm>
        </p:grpSpPr>
        <p:sp>
          <p:nvSpPr>
            <p:cNvPr id="38" name="Rounded Rectangle 37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9" name="Rectangle 38">
              <a:hlinkClick r:id="rId13" action="ppaction://hlinksldjump"/>
            </p:cNvPr>
            <p:cNvSpPr/>
            <p:nvPr/>
          </p:nvSpPr>
          <p:spPr>
            <a:xfrm>
              <a:off x="737343" y="767086"/>
              <a:ext cx="2221552" cy="48004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2400" b="1" cap="none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nobashite</a:t>
              </a:r>
              <a:endParaRPr lang="en-US" sz="24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5226514" y="1499329"/>
            <a:ext cx="1362874" cy="916552"/>
            <a:chOff x="867657" y="579549"/>
            <a:chExt cx="1960928" cy="953037"/>
          </a:xfrm>
        </p:grpSpPr>
        <p:sp>
          <p:nvSpPr>
            <p:cNvPr id="41" name="Rounded Rectangle 40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42" name="Rectangle 41">
              <a:hlinkClick r:id="rId14" action="ppaction://hlinksldjump"/>
            </p:cNvPr>
            <p:cNvSpPr/>
            <p:nvPr/>
          </p:nvSpPr>
          <p:spPr>
            <a:xfrm>
              <a:off x="867657" y="682581"/>
              <a:ext cx="1960928" cy="54404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2800" b="1" cap="none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hashite</a:t>
              </a:r>
              <a:endParaRPr lang="en-US" sz="28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5250050" y="2900980"/>
            <a:ext cx="1315798" cy="916552"/>
            <a:chOff x="901521" y="579549"/>
            <a:chExt cx="1893194" cy="953037"/>
          </a:xfrm>
        </p:grpSpPr>
        <p:sp>
          <p:nvSpPr>
            <p:cNvPr id="44" name="Rounded Rectangle 43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45" name="Rectangle 44">
              <a:hlinkClick r:id="rId15" action="ppaction://hlinksldjump"/>
            </p:cNvPr>
            <p:cNvSpPr/>
            <p:nvPr/>
          </p:nvSpPr>
          <p:spPr>
            <a:xfrm>
              <a:off x="1018451" y="682581"/>
              <a:ext cx="1659337" cy="54404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2800" b="1" cap="none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aruite</a:t>
              </a:r>
              <a:endParaRPr lang="en-US" sz="28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5236226" y="4328389"/>
            <a:ext cx="1343446" cy="916552"/>
            <a:chOff x="881631" y="579549"/>
            <a:chExt cx="1932974" cy="953037"/>
          </a:xfrm>
        </p:grpSpPr>
        <p:sp>
          <p:nvSpPr>
            <p:cNvPr id="47" name="Rounded Rectangle 46">
              <a:hlinkClick r:id="rId16" action="ppaction://hlinksldjump"/>
            </p:cNvPr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48" name="Rectangle 47">
              <a:hlinkClick r:id="rId16" action="ppaction://hlinksldjump"/>
            </p:cNvPr>
            <p:cNvSpPr/>
            <p:nvPr/>
          </p:nvSpPr>
          <p:spPr>
            <a:xfrm>
              <a:off x="881631" y="682581"/>
              <a:ext cx="1932974" cy="54404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2800" b="1" cap="none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hayaku</a:t>
              </a:r>
              <a:endParaRPr lang="en-US" sz="28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5185637" y="5717161"/>
            <a:ext cx="1444627" cy="916552"/>
            <a:chOff x="808842" y="579549"/>
            <a:chExt cx="2078555" cy="953037"/>
          </a:xfrm>
        </p:grpSpPr>
        <p:sp>
          <p:nvSpPr>
            <p:cNvPr id="50" name="Rounded Rectangle 49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51" name="Rectangle 50">
              <a:hlinkClick r:id="rId17" action="ppaction://hlinksldjump"/>
            </p:cNvPr>
            <p:cNvSpPr/>
            <p:nvPr/>
          </p:nvSpPr>
          <p:spPr>
            <a:xfrm>
              <a:off x="808842" y="682581"/>
              <a:ext cx="2078555" cy="54404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2800" b="1" cap="none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yukkuri</a:t>
              </a:r>
              <a:endParaRPr lang="en-US" sz="28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6985420" y="1491110"/>
            <a:ext cx="1315798" cy="916552"/>
            <a:chOff x="901521" y="579549"/>
            <a:chExt cx="1893194" cy="953037"/>
          </a:xfrm>
        </p:grpSpPr>
        <p:sp>
          <p:nvSpPr>
            <p:cNvPr id="53" name="Rounded Rectangle 52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54" name="Rectangle 53">
              <a:hlinkClick r:id="rId18" action="ppaction://hlinksldjump"/>
            </p:cNvPr>
            <p:cNvSpPr/>
            <p:nvPr/>
          </p:nvSpPr>
          <p:spPr>
            <a:xfrm>
              <a:off x="1210165" y="682581"/>
              <a:ext cx="1275917" cy="54404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2800" b="1" cap="none" spc="50" dirty="0" smtClean="0">
                  <a:ln w="0"/>
                  <a:solidFill>
                    <a:schemeClr val="bg1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kata</a:t>
              </a:r>
              <a:endParaRPr lang="en-US" sz="2800" b="1" cap="none" spc="50" dirty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6985420" y="2892761"/>
            <a:ext cx="1315798" cy="916552"/>
            <a:chOff x="901521" y="579549"/>
            <a:chExt cx="1893194" cy="953037"/>
          </a:xfrm>
        </p:grpSpPr>
        <p:sp>
          <p:nvSpPr>
            <p:cNvPr id="56" name="Rounded Rectangle 55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57" name="Rectangle 56">
              <a:hlinkClick r:id="rId19" action="ppaction://hlinksldjump"/>
            </p:cNvPr>
            <p:cNvSpPr/>
            <p:nvPr/>
          </p:nvSpPr>
          <p:spPr>
            <a:xfrm>
              <a:off x="1409552" y="691128"/>
              <a:ext cx="812325" cy="54404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2800" b="1" cap="none" spc="50" dirty="0" err="1" smtClean="0">
                  <a:ln w="0"/>
                  <a:solidFill>
                    <a:schemeClr val="bg1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ue</a:t>
              </a:r>
              <a:endParaRPr lang="en-US" sz="2800" b="1" cap="none" spc="50" dirty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6962899" y="4320170"/>
            <a:ext cx="1315798" cy="916551"/>
            <a:chOff x="901521" y="579549"/>
            <a:chExt cx="1893194" cy="953037"/>
          </a:xfrm>
        </p:grpSpPr>
        <p:sp>
          <p:nvSpPr>
            <p:cNvPr id="59" name="Rounded Rectangle 58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60" name="Rectangle 59">
              <a:hlinkClick r:id="rId20" action="ppaction://hlinksldjump"/>
            </p:cNvPr>
            <p:cNvSpPr/>
            <p:nvPr/>
          </p:nvSpPr>
          <p:spPr>
            <a:xfrm>
              <a:off x="1062509" y="719797"/>
              <a:ext cx="1538852" cy="54404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2800" b="1" spc="50" dirty="0" err="1">
                  <a:ln w="0"/>
                  <a:solidFill>
                    <a:schemeClr val="bg1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koshi</a:t>
              </a:r>
              <a:endParaRPr lang="en-US" sz="2800" b="1" spc="50" dirty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6984009" y="5708940"/>
            <a:ext cx="1315799" cy="916553"/>
            <a:chOff x="901521" y="579549"/>
            <a:chExt cx="1893194" cy="953037"/>
          </a:xfrm>
        </p:grpSpPr>
        <p:sp>
          <p:nvSpPr>
            <p:cNvPr id="62" name="Rounded Rectangle 61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63" name="Rectangle 62">
              <a:hlinkClick r:id="rId21" action="ppaction://hlinksldjump"/>
            </p:cNvPr>
            <p:cNvSpPr/>
            <p:nvPr/>
          </p:nvSpPr>
          <p:spPr>
            <a:xfrm>
              <a:off x="921710" y="674449"/>
              <a:ext cx="1859442" cy="54404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2800" b="1" spc="50" dirty="0" err="1" smtClean="0">
                  <a:ln w="0"/>
                  <a:solidFill>
                    <a:schemeClr val="bg1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senaka</a:t>
              </a:r>
              <a:endParaRPr lang="en-US" sz="2800" b="1" spc="50" dirty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229667" y="191032"/>
            <a:ext cx="1315798" cy="916552"/>
            <a:chOff x="901521" y="579549"/>
            <a:chExt cx="1893194" cy="953037"/>
          </a:xfrm>
        </p:grpSpPr>
        <p:sp>
          <p:nvSpPr>
            <p:cNvPr id="65" name="Rounded Rectangle 64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66" name="Rectangle 65">
              <a:hlinkClick r:id="rId22" action="ppaction://hlinksldjump"/>
            </p:cNvPr>
            <p:cNvSpPr/>
            <p:nvPr/>
          </p:nvSpPr>
          <p:spPr>
            <a:xfrm>
              <a:off x="1132893" y="682581"/>
              <a:ext cx="1430448" cy="54404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2800" b="1" cap="none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seiza</a:t>
              </a:r>
              <a:endParaRPr lang="en-US" sz="28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1890973" y="191031"/>
            <a:ext cx="1315798" cy="916552"/>
            <a:chOff x="901521" y="579549"/>
            <a:chExt cx="1893194" cy="953037"/>
          </a:xfrm>
        </p:grpSpPr>
        <p:sp>
          <p:nvSpPr>
            <p:cNvPr id="68" name="Rounded Rectangle 67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69" name="Rectangle 68">
              <a:hlinkClick r:id="rId23" action="ppaction://hlinksldjump"/>
            </p:cNvPr>
            <p:cNvSpPr/>
            <p:nvPr/>
          </p:nvSpPr>
          <p:spPr>
            <a:xfrm>
              <a:off x="1496156" y="682581"/>
              <a:ext cx="703922" cy="54404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2800" b="1" cap="none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te</a:t>
              </a:r>
              <a:endParaRPr lang="en-US" sz="28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3563012" y="157766"/>
            <a:ext cx="1315798" cy="916552"/>
            <a:chOff x="901521" y="579549"/>
            <a:chExt cx="1893194" cy="953037"/>
          </a:xfrm>
        </p:grpSpPr>
        <p:sp>
          <p:nvSpPr>
            <p:cNvPr id="71" name="Rounded Rectangle 70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72" name="Rectangle 71">
              <a:hlinkClick r:id="rId24" action="ppaction://hlinksldjump"/>
            </p:cNvPr>
            <p:cNvSpPr/>
            <p:nvPr/>
          </p:nvSpPr>
          <p:spPr>
            <a:xfrm>
              <a:off x="1104250" y="682581"/>
              <a:ext cx="1487739" cy="54404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2800" b="1" cap="none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agete</a:t>
              </a:r>
              <a:endParaRPr lang="en-US" sz="28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5260783" y="157765"/>
            <a:ext cx="1315798" cy="916552"/>
            <a:chOff x="901521" y="579549"/>
            <a:chExt cx="1893194" cy="953037"/>
          </a:xfrm>
        </p:grpSpPr>
        <p:sp>
          <p:nvSpPr>
            <p:cNvPr id="74" name="Rounded Rectangle 73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75" name="Rectangle 74">
              <a:hlinkClick r:id="rId25" action="ppaction://hlinksldjump"/>
            </p:cNvPr>
            <p:cNvSpPr/>
            <p:nvPr/>
          </p:nvSpPr>
          <p:spPr>
            <a:xfrm>
              <a:off x="1054476" y="682581"/>
              <a:ext cx="1587285" cy="54404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2800" b="1" cap="none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tonde</a:t>
              </a:r>
              <a:endParaRPr lang="en-US" sz="28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6996153" y="149546"/>
            <a:ext cx="1315798" cy="916552"/>
            <a:chOff x="901521" y="579549"/>
            <a:chExt cx="1893194" cy="953037"/>
          </a:xfrm>
        </p:grpSpPr>
        <p:sp>
          <p:nvSpPr>
            <p:cNvPr id="77" name="Rounded Rectangle 76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78" name="Rectangle 77">
              <a:hlinkClick r:id="rId26" action="ppaction://hlinksldjump"/>
            </p:cNvPr>
            <p:cNvSpPr/>
            <p:nvPr/>
          </p:nvSpPr>
          <p:spPr>
            <a:xfrm>
              <a:off x="1218237" y="682581"/>
              <a:ext cx="1259773" cy="54404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2800" b="1" cap="none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hiza</a:t>
              </a:r>
              <a:endParaRPr lang="en-US" sz="28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8758658" y="1499329"/>
            <a:ext cx="1315798" cy="916552"/>
            <a:chOff x="901521" y="579549"/>
            <a:chExt cx="1893194" cy="953037"/>
          </a:xfrm>
        </p:grpSpPr>
        <p:sp>
          <p:nvSpPr>
            <p:cNvPr id="80" name="Rounded Rectangle 79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81" name="Rectangle 80">
              <a:hlinkClick r:id="rId27" action="ppaction://hlinksldjump"/>
            </p:cNvPr>
            <p:cNvSpPr/>
            <p:nvPr/>
          </p:nvSpPr>
          <p:spPr>
            <a:xfrm>
              <a:off x="971449" y="682581"/>
              <a:ext cx="1753348" cy="54404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2800" b="1" spc="50" dirty="0" err="1" smtClean="0">
                  <a:ln w="0"/>
                  <a:solidFill>
                    <a:schemeClr val="bg1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ushiro</a:t>
              </a:r>
              <a:endParaRPr lang="en-US" sz="2800" b="1" cap="none" spc="50" dirty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8708449" y="2892761"/>
            <a:ext cx="1416222" cy="916552"/>
            <a:chOff x="829279" y="579549"/>
            <a:chExt cx="2037686" cy="953037"/>
          </a:xfrm>
        </p:grpSpPr>
        <p:sp>
          <p:nvSpPr>
            <p:cNvPr id="83" name="Rounded Rectangle 82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84" name="Rectangle 83">
              <a:hlinkClick r:id="rId28" action="ppaction://hlinksldjump"/>
            </p:cNvPr>
            <p:cNvSpPr/>
            <p:nvPr/>
          </p:nvSpPr>
          <p:spPr>
            <a:xfrm>
              <a:off x="829279" y="682581"/>
              <a:ext cx="2037686" cy="54404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2800" b="1" cap="none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sawatte</a:t>
              </a:r>
              <a:endParaRPr lang="en-US" sz="28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8696440" y="4294412"/>
            <a:ext cx="1315798" cy="916551"/>
            <a:chOff x="901521" y="579549"/>
            <a:chExt cx="1893194" cy="953037"/>
          </a:xfrm>
        </p:grpSpPr>
        <p:sp>
          <p:nvSpPr>
            <p:cNvPr id="86" name="Rounded Rectangle 85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87" name="Rectangle 86">
              <a:hlinkClick r:id="rId29" action="ppaction://hlinksldjump"/>
            </p:cNvPr>
            <p:cNvSpPr/>
            <p:nvPr/>
          </p:nvSpPr>
          <p:spPr>
            <a:xfrm>
              <a:off x="1109466" y="776436"/>
              <a:ext cx="1485803" cy="54404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2800" b="1" cap="none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ookii</a:t>
              </a:r>
              <a:endParaRPr lang="en-US" sz="28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8769392" y="149546"/>
            <a:ext cx="1315798" cy="916552"/>
            <a:chOff x="901521" y="579549"/>
            <a:chExt cx="1893194" cy="953037"/>
          </a:xfrm>
        </p:grpSpPr>
        <p:sp>
          <p:nvSpPr>
            <p:cNvPr id="89" name="Rounded Rectangle 88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90" name="Rectangle 89">
              <a:hlinkClick r:id="rId30" action="ppaction://hlinksldjump"/>
            </p:cNvPr>
            <p:cNvSpPr/>
            <p:nvPr/>
          </p:nvSpPr>
          <p:spPr>
            <a:xfrm>
              <a:off x="1235537" y="682581"/>
              <a:ext cx="1225175" cy="54404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2800" b="1" cap="none" spc="50" dirty="0" err="1" smtClean="0">
                  <a:ln w="0"/>
                  <a:solidFill>
                    <a:schemeClr val="bg1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mae</a:t>
              </a:r>
              <a:endParaRPr lang="en-US" sz="2800" b="1" cap="none" spc="50" dirty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10556050" y="1512095"/>
            <a:ext cx="1315798" cy="916552"/>
            <a:chOff x="901520" y="529047"/>
            <a:chExt cx="1893194" cy="953037"/>
          </a:xfrm>
        </p:grpSpPr>
        <p:sp>
          <p:nvSpPr>
            <p:cNvPr id="92" name="Rounded Rectangle 91"/>
            <p:cNvSpPr/>
            <p:nvPr/>
          </p:nvSpPr>
          <p:spPr>
            <a:xfrm>
              <a:off x="901520" y="529047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93" name="Rectangle 92">
              <a:hlinkClick r:id="rId31" action="ppaction://hlinksldjump"/>
            </p:cNvPr>
            <p:cNvSpPr/>
            <p:nvPr/>
          </p:nvSpPr>
          <p:spPr>
            <a:xfrm>
              <a:off x="1011804" y="693868"/>
              <a:ext cx="1672623" cy="480043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2400" b="1" cap="none" spc="50" dirty="0" err="1" smtClean="0">
                  <a:ln w="0"/>
                  <a:solidFill>
                    <a:schemeClr val="bg1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ookiku</a:t>
              </a:r>
              <a:endParaRPr lang="en-US" sz="2400" b="1" cap="none" spc="50" dirty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10467501" y="2900980"/>
            <a:ext cx="1458333" cy="916552"/>
            <a:chOff x="774116" y="579549"/>
            <a:chExt cx="2098275" cy="953037"/>
          </a:xfrm>
        </p:grpSpPr>
        <p:sp>
          <p:nvSpPr>
            <p:cNvPr id="95" name="Rounded Rectangle 94">
              <a:hlinkClick r:id="rId32" action="ppaction://hlinksldjump"/>
            </p:cNvPr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96" name="Rectangle 95">
              <a:hlinkClick r:id="rId32" action="ppaction://hlinksldjump"/>
            </p:cNvPr>
            <p:cNvSpPr/>
            <p:nvPr/>
          </p:nvSpPr>
          <p:spPr>
            <a:xfrm>
              <a:off x="774116" y="672927"/>
              <a:ext cx="2098275" cy="544048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2800" b="1" cap="none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magete</a:t>
              </a:r>
              <a:endParaRPr lang="en-US" sz="28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97" name="Group 96"/>
          <p:cNvGrpSpPr/>
          <p:nvPr/>
        </p:nvGrpSpPr>
        <p:grpSpPr>
          <a:xfrm>
            <a:off x="10507354" y="4328389"/>
            <a:ext cx="1315799" cy="916551"/>
            <a:chOff x="901521" y="579549"/>
            <a:chExt cx="1893194" cy="953037"/>
          </a:xfrm>
        </p:grpSpPr>
        <p:sp>
          <p:nvSpPr>
            <p:cNvPr id="98" name="Rounded Rectangle 97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99" name="Rectangle 98">
              <a:hlinkClick r:id="rId33" action="ppaction://hlinksldjump"/>
            </p:cNvPr>
            <p:cNvSpPr/>
            <p:nvPr/>
          </p:nvSpPr>
          <p:spPr>
            <a:xfrm>
              <a:off x="1180600" y="791685"/>
              <a:ext cx="1395850" cy="54404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2800" b="1" cap="none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chuu</a:t>
              </a:r>
              <a:endParaRPr lang="en-US" sz="28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538770" y="163728"/>
            <a:ext cx="1315798" cy="916552"/>
            <a:chOff x="901521" y="579549"/>
            <a:chExt cx="1893194" cy="953037"/>
          </a:xfrm>
        </p:grpSpPr>
        <p:sp>
          <p:nvSpPr>
            <p:cNvPr id="101" name="Rounded Rectangle 100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02" name="Rectangle 101">
              <a:hlinkClick r:id="rId34" action="ppaction://hlinksldjump"/>
            </p:cNvPr>
            <p:cNvSpPr/>
            <p:nvPr/>
          </p:nvSpPr>
          <p:spPr>
            <a:xfrm>
              <a:off x="954334" y="682581"/>
              <a:ext cx="1787576" cy="54404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2800" b="1" cap="none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nagete</a:t>
              </a:r>
              <a:endParaRPr lang="en-US" sz="28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8736138" y="5700722"/>
            <a:ext cx="1315798" cy="916551"/>
            <a:chOff x="901521" y="579549"/>
            <a:chExt cx="1893194" cy="953037"/>
          </a:xfrm>
        </p:grpSpPr>
        <p:sp>
          <p:nvSpPr>
            <p:cNvPr id="104" name="Rounded Rectangle 103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05" name="Rectangle 104">
              <a:hlinkClick r:id="rId35" action="ppaction://hlinksldjump"/>
            </p:cNvPr>
            <p:cNvSpPr/>
            <p:nvPr/>
          </p:nvSpPr>
          <p:spPr>
            <a:xfrm>
              <a:off x="943526" y="734264"/>
              <a:ext cx="1804089" cy="54404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2800" b="1" cap="none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chiisai</a:t>
              </a:r>
              <a:endParaRPr lang="en-US" sz="28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0507354" y="5708940"/>
            <a:ext cx="1315797" cy="916551"/>
            <a:chOff x="901521" y="579549"/>
            <a:chExt cx="1893194" cy="953037"/>
          </a:xfrm>
        </p:grpSpPr>
        <p:sp>
          <p:nvSpPr>
            <p:cNvPr id="107" name="Rounded Rectangle 106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08" name="Rectangle 107">
              <a:hlinkClick r:id="rId36" action="ppaction://hlinksldjump"/>
            </p:cNvPr>
            <p:cNvSpPr/>
            <p:nvPr/>
          </p:nvSpPr>
          <p:spPr>
            <a:xfrm>
              <a:off x="1010878" y="725719"/>
              <a:ext cx="1764883" cy="54404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2800" b="1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isshuu</a:t>
              </a:r>
              <a:endParaRPr lang="en-US" sz="28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14168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2" name="Group 181"/>
          <p:cNvGrpSpPr/>
          <p:nvPr/>
        </p:nvGrpSpPr>
        <p:grpSpPr>
          <a:xfrm>
            <a:off x="878955" y="3493341"/>
            <a:ext cx="4243859" cy="2960131"/>
            <a:chOff x="901521" y="579549"/>
            <a:chExt cx="1893194" cy="953037"/>
          </a:xfrm>
        </p:grpSpPr>
        <p:sp>
          <p:nvSpPr>
            <p:cNvPr id="183" name="Rounded Rectangle 182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85" name="Rectangle 184"/>
            <p:cNvSpPr/>
            <p:nvPr/>
          </p:nvSpPr>
          <p:spPr>
            <a:xfrm>
              <a:off x="1775567" y="786405"/>
              <a:ext cx="82409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pic>
        <p:nvPicPr>
          <p:cNvPr id="131" name="lef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696814" y="4973407"/>
            <a:ext cx="609600" cy="609600"/>
          </a:xfrm>
          <a:prstGeom prst="rect">
            <a:avLst/>
          </a:prstGeom>
        </p:spPr>
      </p:pic>
      <p:pic>
        <p:nvPicPr>
          <p:cNvPr id="152" name="Picture 15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4505" y="3937007"/>
            <a:ext cx="1768488" cy="1768488"/>
          </a:xfrm>
          <a:prstGeom prst="rect">
            <a:avLst/>
          </a:prstGeom>
        </p:spPr>
      </p:pic>
      <p:grpSp>
        <p:nvGrpSpPr>
          <p:cNvPr id="186" name="Group 185"/>
          <p:cNvGrpSpPr/>
          <p:nvPr/>
        </p:nvGrpSpPr>
        <p:grpSpPr>
          <a:xfrm>
            <a:off x="873981" y="244787"/>
            <a:ext cx="4243859" cy="2960131"/>
            <a:chOff x="901521" y="579549"/>
            <a:chExt cx="1893194" cy="953037"/>
          </a:xfrm>
        </p:grpSpPr>
        <p:sp>
          <p:nvSpPr>
            <p:cNvPr id="187" name="Rounded Rectangle 186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88" name="Rectangle 187"/>
            <p:cNvSpPr/>
            <p:nvPr/>
          </p:nvSpPr>
          <p:spPr>
            <a:xfrm>
              <a:off x="1049040" y="786405"/>
              <a:ext cx="1535469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9600" b="1" cap="none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hidari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190" name="Group 189"/>
          <p:cNvGrpSpPr/>
          <p:nvPr/>
        </p:nvGrpSpPr>
        <p:grpSpPr>
          <a:xfrm>
            <a:off x="6588563" y="222031"/>
            <a:ext cx="4257625" cy="2982887"/>
            <a:chOff x="901521" y="579549"/>
            <a:chExt cx="1893194" cy="953037"/>
          </a:xfrm>
        </p:grpSpPr>
        <p:sp>
          <p:nvSpPr>
            <p:cNvPr id="191" name="Rounded Rectangle 190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93" name="Rectangle 192"/>
            <p:cNvSpPr/>
            <p:nvPr/>
          </p:nvSpPr>
          <p:spPr>
            <a:xfrm>
              <a:off x="1530854" y="792097"/>
              <a:ext cx="634526" cy="50150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ja-JP" altLang="en-US" sz="9600" b="1" spc="50" dirty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左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194" name="Group 193"/>
          <p:cNvGrpSpPr/>
          <p:nvPr/>
        </p:nvGrpSpPr>
        <p:grpSpPr>
          <a:xfrm>
            <a:off x="6567216" y="3453647"/>
            <a:ext cx="4243859" cy="2960131"/>
            <a:chOff x="901521" y="579549"/>
            <a:chExt cx="1893194" cy="953037"/>
          </a:xfrm>
        </p:grpSpPr>
        <p:sp>
          <p:nvSpPr>
            <p:cNvPr id="195" name="Rounded Rectangle 194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 smtClean="0"/>
                <a:t> </a:t>
              </a:r>
              <a:endParaRPr lang="en-GB" sz="2800" dirty="0"/>
            </a:p>
          </p:txBody>
        </p:sp>
        <p:sp>
          <p:nvSpPr>
            <p:cNvPr id="196" name="Rectangle 195"/>
            <p:cNvSpPr/>
            <p:nvPr/>
          </p:nvSpPr>
          <p:spPr>
            <a:xfrm>
              <a:off x="1269288" y="786405"/>
              <a:ext cx="1094966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9600" b="1" spc="50" dirty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L</a:t>
              </a:r>
              <a:r>
                <a:rPr lang="en-US" sz="96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eft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sp>
        <p:nvSpPr>
          <p:cNvPr id="197" name="Right Arrow 196">
            <a:hlinkClick r:id="rId6" action="ppaction://hlinksldjump"/>
          </p:cNvPr>
          <p:cNvSpPr/>
          <p:nvPr/>
        </p:nvSpPr>
        <p:spPr>
          <a:xfrm>
            <a:off x="11043138" y="6204529"/>
            <a:ext cx="896816" cy="477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93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75" fill="hold"/>
                                        <p:tgtEl>
                                          <p:spTgt spid="1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1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righ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766922" y="6312473"/>
            <a:ext cx="609600" cy="609600"/>
          </a:xfrm>
          <a:prstGeom prst="rect">
            <a:avLst/>
          </a:prstGeom>
        </p:spPr>
      </p:pic>
      <p:sp>
        <p:nvSpPr>
          <p:cNvPr id="1033" name="AutoShape 16" descr="Image result for 畳　フローイング　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182" name="Group 181"/>
          <p:cNvGrpSpPr/>
          <p:nvPr/>
        </p:nvGrpSpPr>
        <p:grpSpPr>
          <a:xfrm>
            <a:off x="803712" y="3450116"/>
            <a:ext cx="4243859" cy="2960131"/>
            <a:chOff x="901521" y="579549"/>
            <a:chExt cx="1893194" cy="953037"/>
          </a:xfrm>
        </p:grpSpPr>
        <p:sp>
          <p:nvSpPr>
            <p:cNvPr id="183" name="Rounded Rectangle 182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85" name="Rectangle 184"/>
            <p:cNvSpPr/>
            <p:nvPr/>
          </p:nvSpPr>
          <p:spPr>
            <a:xfrm>
              <a:off x="1775567" y="786405"/>
              <a:ext cx="82409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186" name="Group 185"/>
          <p:cNvGrpSpPr/>
          <p:nvPr/>
        </p:nvGrpSpPr>
        <p:grpSpPr>
          <a:xfrm>
            <a:off x="873981" y="244787"/>
            <a:ext cx="4243859" cy="2960131"/>
            <a:chOff x="901521" y="579549"/>
            <a:chExt cx="1893194" cy="953037"/>
          </a:xfrm>
        </p:grpSpPr>
        <p:sp>
          <p:nvSpPr>
            <p:cNvPr id="187" name="Rounded Rectangle 186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88" name="Rectangle 187"/>
            <p:cNvSpPr/>
            <p:nvPr/>
          </p:nvSpPr>
          <p:spPr>
            <a:xfrm>
              <a:off x="1229244" y="786405"/>
              <a:ext cx="1175057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9600" b="1" cap="none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migi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190" name="Group 189"/>
          <p:cNvGrpSpPr/>
          <p:nvPr/>
        </p:nvGrpSpPr>
        <p:grpSpPr>
          <a:xfrm>
            <a:off x="6588563" y="222031"/>
            <a:ext cx="4257625" cy="2982887"/>
            <a:chOff x="901521" y="579549"/>
            <a:chExt cx="1893194" cy="953037"/>
          </a:xfrm>
        </p:grpSpPr>
        <p:sp>
          <p:nvSpPr>
            <p:cNvPr id="191" name="Rounded Rectangle 190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93" name="Rectangle 192"/>
            <p:cNvSpPr/>
            <p:nvPr/>
          </p:nvSpPr>
          <p:spPr>
            <a:xfrm>
              <a:off x="1530855" y="792097"/>
              <a:ext cx="634526" cy="50150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ja-JP" altLang="en-US" sz="96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右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194" name="Group 193"/>
          <p:cNvGrpSpPr/>
          <p:nvPr/>
        </p:nvGrpSpPr>
        <p:grpSpPr>
          <a:xfrm>
            <a:off x="6567216" y="3453647"/>
            <a:ext cx="4243859" cy="2960131"/>
            <a:chOff x="901521" y="579549"/>
            <a:chExt cx="1893194" cy="953037"/>
          </a:xfrm>
        </p:grpSpPr>
        <p:sp>
          <p:nvSpPr>
            <p:cNvPr id="195" name="Rounded Rectangle 194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96" name="Rectangle 195"/>
            <p:cNvSpPr/>
            <p:nvPr/>
          </p:nvSpPr>
          <p:spPr>
            <a:xfrm>
              <a:off x="1093374" y="786405"/>
              <a:ext cx="1446797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96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Right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sp>
        <p:nvSpPr>
          <p:cNvPr id="197" name="Right Arrow 196">
            <a:hlinkClick r:id="rId5" action="ppaction://hlinksldjump"/>
          </p:cNvPr>
          <p:cNvSpPr/>
          <p:nvPr/>
        </p:nvSpPr>
        <p:spPr>
          <a:xfrm>
            <a:off x="11043138" y="6204529"/>
            <a:ext cx="896816" cy="477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3" name="Picture 15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4810" y="3924511"/>
            <a:ext cx="1825916" cy="1825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298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80" fill="hold"/>
                                        <p:tgtEl>
                                          <p:spTgt spid="1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lif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546475" y="777875"/>
            <a:ext cx="609600" cy="609600"/>
          </a:xfrm>
          <a:prstGeom prst="rect">
            <a:avLst/>
          </a:prstGeom>
        </p:spPr>
      </p:pic>
      <p:sp>
        <p:nvSpPr>
          <p:cNvPr id="1033" name="AutoShape 16" descr="Image result for 畳　フローイング　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182" name="Group 181"/>
          <p:cNvGrpSpPr/>
          <p:nvPr/>
        </p:nvGrpSpPr>
        <p:grpSpPr>
          <a:xfrm>
            <a:off x="803712" y="3450116"/>
            <a:ext cx="4243859" cy="2960131"/>
            <a:chOff x="901521" y="579549"/>
            <a:chExt cx="1893194" cy="953037"/>
          </a:xfrm>
        </p:grpSpPr>
        <p:sp>
          <p:nvSpPr>
            <p:cNvPr id="183" name="Rounded Rectangle 182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85" name="Rectangle 184"/>
            <p:cNvSpPr/>
            <p:nvPr/>
          </p:nvSpPr>
          <p:spPr>
            <a:xfrm>
              <a:off x="1775567" y="786405"/>
              <a:ext cx="82409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186" name="Group 185"/>
          <p:cNvGrpSpPr/>
          <p:nvPr/>
        </p:nvGrpSpPr>
        <p:grpSpPr>
          <a:xfrm>
            <a:off x="825809" y="271596"/>
            <a:ext cx="4243859" cy="2960131"/>
            <a:chOff x="901521" y="579549"/>
            <a:chExt cx="1893194" cy="953037"/>
          </a:xfrm>
        </p:grpSpPr>
        <p:sp>
          <p:nvSpPr>
            <p:cNvPr id="187" name="Rounded Rectangle 186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88" name="Rectangle 187"/>
            <p:cNvSpPr/>
            <p:nvPr/>
          </p:nvSpPr>
          <p:spPr>
            <a:xfrm>
              <a:off x="1143029" y="786405"/>
              <a:ext cx="1347482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9600" b="1" cap="none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agete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190" name="Group 189"/>
          <p:cNvGrpSpPr/>
          <p:nvPr/>
        </p:nvGrpSpPr>
        <p:grpSpPr>
          <a:xfrm>
            <a:off x="6588563" y="222031"/>
            <a:ext cx="4257625" cy="2982887"/>
            <a:chOff x="901521" y="579549"/>
            <a:chExt cx="1893194" cy="953037"/>
          </a:xfrm>
        </p:grpSpPr>
        <p:sp>
          <p:nvSpPr>
            <p:cNvPr id="191" name="Rounded Rectangle 190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93" name="Rectangle 192"/>
            <p:cNvSpPr/>
            <p:nvPr/>
          </p:nvSpPr>
          <p:spPr>
            <a:xfrm>
              <a:off x="1010518" y="792097"/>
              <a:ext cx="1675201" cy="50150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ja-JP" altLang="en-US" sz="96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上げて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194" name="Group 193"/>
          <p:cNvGrpSpPr/>
          <p:nvPr/>
        </p:nvGrpSpPr>
        <p:grpSpPr>
          <a:xfrm>
            <a:off x="6567216" y="3453647"/>
            <a:ext cx="4243859" cy="2960131"/>
            <a:chOff x="901521" y="579549"/>
            <a:chExt cx="1893194" cy="953037"/>
          </a:xfrm>
        </p:grpSpPr>
        <p:sp>
          <p:nvSpPr>
            <p:cNvPr id="195" name="Rounded Rectangle 194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96" name="Rectangle 195"/>
            <p:cNvSpPr/>
            <p:nvPr/>
          </p:nvSpPr>
          <p:spPr>
            <a:xfrm>
              <a:off x="1199208" y="786405"/>
              <a:ext cx="1235126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96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raise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sp>
        <p:nvSpPr>
          <p:cNvPr id="197" name="Right Arrow 196">
            <a:hlinkClick r:id="rId5" action="ppaction://hlinksldjump"/>
          </p:cNvPr>
          <p:cNvSpPr/>
          <p:nvPr/>
        </p:nvSpPr>
        <p:spPr>
          <a:xfrm>
            <a:off x="11043138" y="6204529"/>
            <a:ext cx="896816" cy="477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4" name="Picture 15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5207" y="3793587"/>
            <a:ext cx="1698705" cy="2161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447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32" fill="hold"/>
                                        <p:tgtEl>
                                          <p:spTgt spid="1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1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803712" y="3557070"/>
            <a:ext cx="4243859" cy="2960131"/>
            <a:chOff x="901521" y="579549"/>
            <a:chExt cx="1893194" cy="953037"/>
          </a:xfrm>
        </p:grpSpPr>
        <p:sp>
          <p:nvSpPr>
            <p:cNvPr id="41" name="Rounded Rectangle 40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775567" y="786405"/>
              <a:ext cx="82409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pic>
        <p:nvPicPr>
          <p:cNvPr id="118" name="lower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392421" y="2077058"/>
            <a:ext cx="609600" cy="609600"/>
          </a:xfrm>
          <a:prstGeom prst="rect">
            <a:avLst/>
          </a:prstGeom>
        </p:spPr>
      </p:pic>
      <p:pic>
        <p:nvPicPr>
          <p:cNvPr id="155" name="Picture 15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3547" y="4090753"/>
            <a:ext cx="1498873" cy="2016342"/>
          </a:xfrm>
          <a:prstGeom prst="rect">
            <a:avLst/>
          </a:prstGeom>
        </p:spPr>
      </p:pic>
      <p:sp>
        <p:nvSpPr>
          <p:cNvPr id="1033" name="AutoShape 16" descr="Image result for 畳　フローイング　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43" name="Group 42"/>
          <p:cNvGrpSpPr/>
          <p:nvPr/>
        </p:nvGrpSpPr>
        <p:grpSpPr>
          <a:xfrm>
            <a:off x="825809" y="225146"/>
            <a:ext cx="4243859" cy="2960131"/>
            <a:chOff x="901521" y="579549"/>
            <a:chExt cx="1893194" cy="953037"/>
          </a:xfrm>
        </p:grpSpPr>
        <p:sp>
          <p:nvSpPr>
            <p:cNvPr id="44" name="Rounded Rectangle 43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030043" y="786405"/>
              <a:ext cx="1573455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9600" b="1" cap="none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sagete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6511411" y="252936"/>
            <a:ext cx="4257625" cy="2982887"/>
            <a:chOff x="901521" y="579549"/>
            <a:chExt cx="1893194" cy="953037"/>
          </a:xfrm>
        </p:grpSpPr>
        <p:sp>
          <p:nvSpPr>
            <p:cNvPr id="48" name="Rounded Rectangle 47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1010516" y="792097"/>
              <a:ext cx="1675201" cy="50150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ja-JP" altLang="en-US" sz="96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下げて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588563" y="3557070"/>
            <a:ext cx="4243859" cy="2960131"/>
            <a:chOff x="901521" y="579549"/>
            <a:chExt cx="1893194" cy="953037"/>
          </a:xfrm>
        </p:grpSpPr>
        <p:sp>
          <p:nvSpPr>
            <p:cNvPr id="51" name="Rounded Rectangle 50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993087" y="786405"/>
              <a:ext cx="1647368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96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Lower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sp>
        <p:nvSpPr>
          <p:cNvPr id="53" name="Right Arrow 52">
            <a:hlinkClick r:id="rId6" action="ppaction://hlinksldjump"/>
          </p:cNvPr>
          <p:cNvSpPr/>
          <p:nvPr/>
        </p:nvSpPr>
        <p:spPr>
          <a:xfrm>
            <a:off x="11043138" y="6204529"/>
            <a:ext cx="896816" cy="477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426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67" fill="hold"/>
                                        <p:tgtEl>
                                          <p:spTgt spid="1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8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62634" y="3494891"/>
            <a:ext cx="4243859" cy="2960131"/>
            <a:chOff x="901521" y="579549"/>
            <a:chExt cx="1893194" cy="953037"/>
          </a:xfrm>
        </p:grpSpPr>
        <p:sp>
          <p:nvSpPr>
            <p:cNvPr id="41" name="Rounded Rectangle 40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775567" y="786405"/>
              <a:ext cx="82409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pic>
        <p:nvPicPr>
          <p:cNvPr id="125" name="turn spi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560352" y="3791341"/>
            <a:ext cx="609600" cy="609600"/>
          </a:xfrm>
          <a:prstGeom prst="rect">
            <a:avLst/>
          </a:prstGeom>
        </p:spPr>
      </p:pic>
      <p:pic>
        <p:nvPicPr>
          <p:cNvPr id="1030" name="Picture 6" descr="Image result for 回って　イラスト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185" y="4021893"/>
            <a:ext cx="1993516" cy="1993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3" name="AutoShape 16" descr="Image result for 畳　フローイング　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43" name="Group 42"/>
          <p:cNvGrpSpPr/>
          <p:nvPr/>
        </p:nvGrpSpPr>
        <p:grpSpPr>
          <a:xfrm>
            <a:off x="578977" y="192044"/>
            <a:ext cx="4243859" cy="2960131"/>
            <a:chOff x="901521" y="579549"/>
            <a:chExt cx="1893194" cy="953037"/>
          </a:xfrm>
        </p:grpSpPr>
        <p:sp>
          <p:nvSpPr>
            <p:cNvPr id="44" name="Rounded Rectangle 43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907365" y="803386"/>
              <a:ext cx="1811041" cy="42609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8000" b="1" cap="none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mawatte</a:t>
              </a:r>
              <a:endParaRPr lang="en-US" sz="80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6588563" y="222031"/>
            <a:ext cx="4257625" cy="2982887"/>
            <a:chOff x="901521" y="579549"/>
            <a:chExt cx="1893194" cy="953037"/>
          </a:xfrm>
        </p:grpSpPr>
        <p:sp>
          <p:nvSpPr>
            <p:cNvPr id="48" name="Rounded Rectangle 47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1058630" y="792097"/>
              <a:ext cx="1578974" cy="50150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ja-JP" altLang="en-US" sz="96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回って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567215" y="3453647"/>
            <a:ext cx="4243858" cy="3086097"/>
            <a:chOff x="901521" y="579549"/>
            <a:chExt cx="1893194" cy="993593"/>
          </a:xfrm>
        </p:grpSpPr>
        <p:sp>
          <p:nvSpPr>
            <p:cNvPr id="51" name="Rounded Rectangle 50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1020764" y="592141"/>
              <a:ext cx="1612786" cy="98100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96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Turn/</a:t>
              </a:r>
            </a:p>
            <a:p>
              <a:pPr algn="ctr"/>
              <a:r>
                <a:rPr lang="en-US" sz="96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Spin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sp>
        <p:nvSpPr>
          <p:cNvPr id="53" name="Right Arrow 52">
            <a:hlinkClick r:id="rId7" action="ppaction://hlinksldjump"/>
          </p:cNvPr>
          <p:cNvSpPr/>
          <p:nvPr/>
        </p:nvSpPr>
        <p:spPr>
          <a:xfrm>
            <a:off x="11043138" y="6204529"/>
            <a:ext cx="896816" cy="477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4773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41" fill="hold"/>
                                        <p:tgtEl>
                                          <p:spTgt spid="1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877968" y="3483210"/>
            <a:ext cx="4243859" cy="2960131"/>
            <a:chOff x="901521" y="579549"/>
            <a:chExt cx="1893194" cy="953037"/>
          </a:xfrm>
        </p:grpSpPr>
        <p:sp>
          <p:nvSpPr>
            <p:cNvPr id="41" name="Rounded Rectangle 40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775567" y="786405"/>
              <a:ext cx="82409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pic>
        <p:nvPicPr>
          <p:cNvPr id="132" name="fac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470275" y="4943475"/>
            <a:ext cx="609600" cy="609600"/>
          </a:xfrm>
          <a:prstGeom prst="rect">
            <a:avLst/>
          </a:prstGeom>
        </p:spPr>
      </p:pic>
      <p:pic>
        <p:nvPicPr>
          <p:cNvPr id="156" name="Picture 15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735" y="3836311"/>
            <a:ext cx="1660744" cy="2214325"/>
          </a:xfrm>
          <a:prstGeom prst="rect">
            <a:avLst/>
          </a:prstGeom>
        </p:spPr>
      </p:pic>
      <p:sp>
        <p:nvSpPr>
          <p:cNvPr id="1033" name="AutoShape 16" descr="Image result for 畳　フローイング　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43" name="Group 42"/>
          <p:cNvGrpSpPr/>
          <p:nvPr/>
        </p:nvGrpSpPr>
        <p:grpSpPr>
          <a:xfrm>
            <a:off x="873979" y="192044"/>
            <a:ext cx="4243859" cy="2960131"/>
            <a:chOff x="901521" y="579549"/>
            <a:chExt cx="1893194" cy="953037"/>
          </a:xfrm>
        </p:grpSpPr>
        <p:sp>
          <p:nvSpPr>
            <p:cNvPr id="44" name="Rounded Rectangle 43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079070" y="786405"/>
              <a:ext cx="1475400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9600" b="1" cap="none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muite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6532219" y="192044"/>
            <a:ext cx="4257625" cy="2982887"/>
            <a:chOff x="901521" y="579549"/>
            <a:chExt cx="1893194" cy="953037"/>
          </a:xfrm>
        </p:grpSpPr>
        <p:sp>
          <p:nvSpPr>
            <p:cNvPr id="48" name="Rounded Rectangle 47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1025486" y="792097"/>
              <a:ext cx="1645264" cy="50150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ja-JP" altLang="en-US" sz="9600" b="1" spc="50" dirty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向</a:t>
              </a:r>
              <a:r>
                <a:rPr lang="ja-JP" altLang="en-US" sz="9600" b="1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い</a:t>
              </a:r>
              <a:r>
                <a:rPr lang="ja-JP" altLang="en-US" sz="9600" b="1" spc="50" dirty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て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521602" y="3463409"/>
            <a:ext cx="4278855" cy="2960131"/>
            <a:chOff x="885909" y="579549"/>
            <a:chExt cx="1908806" cy="953037"/>
          </a:xfrm>
        </p:grpSpPr>
        <p:sp>
          <p:nvSpPr>
            <p:cNvPr id="51" name="Rounded Rectangle 50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885909" y="786405"/>
              <a:ext cx="1861728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96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Face(v)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sp>
        <p:nvSpPr>
          <p:cNvPr id="53" name="Right Arrow 52">
            <a:hlinkClick r:id="rId6" action="ppaction://hlinksldjump"/>
          </p:cNvPr>
          <p:cNvSpPr/>
          <p:nvPr/>
        </p:nvSpPr>
        <p:spPr>
          <a:xfrm>
            <a:off x="11043138" y="6204529"/>
            <a:ext cx="896816" cy="477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4619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7" fill="hold"/>
                                        <p:tgtEl>
                                          <p:spTgt spid="1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2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873980" y="3489119"/>
            <a:ext cx="4243859" cy="2960131"/>
            <a:chOff x="901521" y="579549"/>
            <a:chExt cx="1893194" cy="953037"/>
          </a:xfrm>
        </p:grpSpPr>
        <p:sp>
          <p:nvSpPr>
            <p:cNvPr id="41" name="Rounded Rectangle 40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775567" y="786405"/>
              <a:ext cx="82409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pic>
        <p:nvPicPr>
          <p:cNvPr id="139" name="stretch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419475" y="6315075"/>
            <a:ext cx="609600" cy="609600"/>
          </a:xfrm>
          <a:prstGeom prst="rect">
            <a:avLst/>
          </a:prstGeom>
        </p:spPr>
      </p:pic>
      <p:pic>
        <p:nvPicPr>
          <p:cNvPr id="157" name="Picture 15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514" y="3847412"/>
            <a:ext cx="2250561" cy="2063014"/>
          </a:xfrm>
          <a:prstGeom prst="rect">
            <a:avLst/>
          </a:prstGeom>
        </p:spPr>
      </p:pic>
      <p:sp>
        <p:nvSpPr>
          <p:cNvPr id="1033" name="AutoShape 16" descr="Image result for 畳　フローイング　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43" name="Group 42"/>
          <p:cNvGrpSpPr/>
          <p:nvPr/>
        </p:nvGrpSpPr>
        <p:grpSpPr>
          <a:xfrm>
            <a:off x="770247" y="244787"/>
            <a:ext cx="4347594" cy="2960131"/>
            <a:chOff x="855245" y="579549"/>
            <a:chExt cx="1939470" cy="953037"/>
          </a:xfrm>
        </p:grpSpPr>
        <p:sp>
          <p:nvSpPr>
            <p:cNvPr id="44" name="Rounded Rectangle 43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855245" y="786405"/>
              <a:ext cx="1923054" cy="40131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7500" b="1" cap="none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nobashite</a:t>
              </a:r>
              <a:endParaRPr lang="en-US" sz="75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6485835" y="222031"/>
            <a:ext cx="4463081" cy="2982887"/>
            <a:chOff x="855842" y="579549"/>
            <a:chExt cx="1984552" cy="953037"/>
          </a:xfrm>
        </p:grpSpPr>
        <p:sp>
          <p:nvSpPr>
            <p:cNvPr id="48" name="Rounded Rectangle 47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855842" y="792097"/>
              <a:ext cx="1984552" cy="47200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ja-JP" altLang="en-US" sz="90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伸ばして</a:t>
              </a:r>
              <a:endParaRPr lang="en-US" sz="90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567216" y="3453647"/>
            <a:ext cx="4243859" cy="2960131"/>
            <a:chOff x="901521" y="579549"/>
            <a:chExt cx="1893194" cy="953037"/>
          </a:xfrm>
        </p:grpSpPr>
        <p:sp>
          <p:nvSpPr>
            <p:cNvPr id="51" name="Rounded Rectangle 50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913168" y="786405"/>
              <a:ext cx="1807208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96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Stretch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sp>
        <p:nvSpPr>
          <p:cNvPr id="53" name="Right Arrow 52">
            <a:hlinkClick r:id="rId6" action="ppaction://hlinksldjump"/>
          </p:cNvPr>
          <p:cNvSpPr/>
          <p:nvPr/>
        </p:nvSpPr>
        <p:spPr>
          <a:xfrm>
            <a:off x="11043138" y="6204529"/>
            <a:ext cx="896816" cy="477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3224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58" fill="hold"/>
                                        <p:tgtEl>
                                          <p:spTgt spid="1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9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2" name="Group 181"/>
          <p:cNvGrpSpPr/>
          <p:nvPr/>
        </p:nvGrpSpPr>
        <p:grpSpPr>
          <a:xfrm>
            <a:off x="803712" y="3450116"/>
            <a:ext cx="4243859" cy="2960131"/>
            <a:chOff x="901521" y="579549"/>
            <a:chExt cx="1893194" cy="953037"/>
          </a:xfrm>
        </p:grpSpPr>
        <p:sp>
          <p:nvSpPr>
            <p:cNvPr id="183" name="Rounded Rectangle 182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85" name="Rectangle 184"/>
            <p:cNvSpPr/>
            <p:nvPr/>
          </p:nvSpPr>
          <p:spPr>
            <a:xfrm>
              <a:off x="1775567" y="786405"/>
              <a:ext cx="82409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pic>
        <p:nvPicPr>
          <p:cNvPr id="112" name="jum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121275" y="777875"/>
            <a:ext cx="609600" cy="609600"/>
          </a:xfrm>
          <a:prstGeom prst="rect">
            <a:avLst/>
          </a:prstGeom>
        </p:spPr>
      </p:pic>
      <p:pic>
        <p:nvPicPr>
          <p:cNvPr id="158" name="Picture 15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6317" y="3753718"/>
            <a:ext cx="1698648" cy="2247444"/>
          </a:xfrm>
          <a:prstGeom prst="rect">
            <a:avLst/>
          </a:prstGeom>
        </p:spPr>
      </p:pic>
      <p:sp>
        <p:nvSpPr>
          <p:cNvPr id="1033" name="AutoShape 16" descr="Image result for 畳　フローイング　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186" name="Group 185"/>
          <p:cNvGrpSpPr/>
          <p:nvPr/>
        </p:nvGrpSpPr>
        <p:grpSpPr>
          <a:xfrm>
            <a:off x="873981" y="244787"/>
            <a:ext cx="4243859" cy="2960131"/>
            <a:chOff x="901521" y="579549"/>
            <a:chExt cx="1893194" cy="953037"/>
          </a:xfrm>
        </p:grpSpPr>
        <p:sp>
          <p:nvSpPr>
            <p:cNvPr id="187" name="Rounded Rectangle 186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88" name="Rectangle 187"/>
            <p:cNvSpPr/>
            <p:nvPr/>
          </p:nvSpPr>
          <p:spPr>
            <a:xfrm>
              <a:off x="1090512" y="786405"/>
              <a:ext cx="1452517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9600" b="1" cap="none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tonde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190" name="Group 189"/>
          <p:cNvGrpSpPr/>
          <p:nvPr/>
        </p:nvGrpSpPr>
        <p:grpSpPr>
          <a:xfrm>
            <a:off x="6588563" y="222031"/>
            <a:ext cx="4257625" cy="2982887"/>
            <a:chOff x="901521" y="579549"/>
            <a:chExt cx="1893194" cy="953037"/>
          </a:xfrm>
        </p:grpSpPr>
        <p:sp>
          <p:nvSpPr>
            <p:cNvPr id="191" name="Rounded Rectangle 190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93" name="Rectangle 192"/>
            <p:cNvSpPr/>
            <p:nvPr/>
          </p:nvSpPr>
          <p:spPr>
            <a:xfrm>
              <a:off x="1015863" y="792097"/>
              <a:ext cx="1664509" cy="50150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ja-JP" altLang="en-US" sz="96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飛んで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194" name="Group 193"/>
          <p:cNvGrpSpPr/>
          <p:nvPr/>
        </p:nvGrpSpPr>
        <p:grpSpPr>
          <a:xfrm>
            <a:off x="6567216" y="3453647"/>
            <a:ext cx="4243859" cy="2960131"/>
            <a:chOff x="901521" y="579549"/>
            <a:chExt cx="1893194" cy="953037"/>
          </a:xfrm>
        </p:grpSpPr>
        <p:sp>
          <p:nvSpPr>
            <p:cNvPr id="195" name="Rounded Rectangle 194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96" name="Rectangle 195"/>
            <p:cNvSpPr/>
            <p:nvPr/>
          </p:nvSpPr>
          <p:spPr>
            <a:xfrm>
              <a:off x="1116127" y="786405"/>
              <a:ext cx="1401287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96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Jump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sp>
        <p:nvSpPr>
          <p:cNvPr id="197" name="Right Arrow 196">
            <a:hlinkClick r:id="rId6" action="ppaction://hlinksldjump"/>
          </p:cNvPr>
          <p:cNvSpPr/>
          <p:nvPr/>
        </p:nvSpPr>
        <p:spPr>
          <a:xfrm>
            <a:off x="11043138" y="6204529"/>
            <a:ext cx="896816" cy="477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938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45" fill="hold"/>
                                        <p:tgtEl>
                                          <p:spTgt spid="1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2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803712" y="3450116"/>
            <a:ext cx="4243859" cy="2960131"/>
            <a:chOff x="901521" y="579549"/>
            <a:chExt cx="1893194" cy="953037"/>
          </a:xfrm>
        </p:grpSpPr>
        <p:sp>
          <p:nvSpPr>
            <p:cNvPr id="29" name="Rounded Rectangle 28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775567" y="786405"/>
              <a:ext cx="82409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pic>
        <p:nvPicPr>
          <p:cNvPr id="119" name="ru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146675" y="2073275"/>
            <a:ext cx="609600" cy="609600"/>
          </a:xfrm>
          <a:prstGeom prst="rect">
            <a:avLst/>
          </a:prstGeom>
        </p:spPr>
      </p:pic>
      <p:pic>
        <p:nvPicPr>
          <p:cNvPr id="1032" name="Picture 8" descr="Image result for 走って　イラスト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060" y="4092610"/>
            <a:ext cx="1786810" cy="1786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3" name="AutoShape 16" descr="Image result for 畳　フローイング　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31" name="Group 30"/>
          <p:cNvGrpSpPr/>
          <p:nvPr/>
        </p:nvGrpSpPr>
        <p:grpSpPr>
          <a:xfrm>
            <a:off x="873981" y="244787"/>
            <a:ext cx="4243859" cy="2960131"/>
            <a:chOff x="901521" y="579549"/>
            <a:chExt cx="1893194" cy="953037"/>
          </a:xfrm>
        </p:grpSpPr>
        <p:sp>
          <p:nvSpPr>
            <p:cNvPr id="32" name="Rounded Rectangle 31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963224" y="786405"/>
              <a:ext cx="1707094" cy="42609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8000" b="1" cap="none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hashitte</a:t>
              </a:r>
              <a:endParaRPr lang="en-US" sz="80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588563" y="222031"/>
            <a:ext cx="4257625" cy="2982887"/>
            <a:chOff x="901521" y="579549"/>
            <a:chExt cx="1893194" cy="953037"/>
          </a:xfrm>
        </p:grpSpPr>
        <p:sp>
          <p:nvSpPr>
            <p:cNvPr id="36" name="Rounded Rectangle 35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1058632" y="792097"/>
              <a:ext cx="1578974" cy="50150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ja-JP" altLang="en-US" sz="96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走って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567216" y="3453647"/>
            <a:ext cx="4243859" cy="2960131"/>
            <a:chOff x="901521" y="579549"/>
            <a:chExt cx="1893194" cy="953037"/>
          </a:xfrm>
        </p:grpSpPr>
        <p:sp>
          <p:nvSpPr>
            <p:cNvPr id="39" name="Rounded Rectangle 38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1268889" y="786405"/>
              <a:ext cx="1095766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96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Run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sp>
        <p:nvSpPr>
          <p:cNvPr id="53" name="Right Arrow 52">
            <a:hlinkClick r:id="rId7" action="ppaction://hlinksldjump"/>
          </p:cNvPr>
          <p:cNvSpPr/>
          <p:nvPr/>
        </p:nvSpPr>
        <p:spPr>
          <a:xfrm>
            <a:off x="11043138" y="6204529"/>
            <a:ext cx="896816" cy="477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4167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24" fill="hold"/>
                                        <p:tgtEl>
                                          <p:spTgt spid="1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9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803712" y="3450116"/>
            <a:ext cx="4243859" cy="2960131"/>
            <a:chOff x="901521" y="579549"/>
            <a:chExt cx="1893194" cy="953037"/>
          </a:xfrm>
        </p:grpSpPr>
        <p:sp>
          <p:nvSpPr>
            <p:cNvPr id="29" name="Rounded Rectangle 28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775567" y="786405"/>
              <a:ext cx="82409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pic>
        <p:nvPicPr>
          <p:cNvPr id="126" name="walk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121275" y="3470797"/>
            <a:ext cx="609600" cy="609600"/>
          </a:xfrm>
          <a:prstGeom prst="rect">
            <a:avLst/>
          </a:prstGeom>
        </p:spPr>
      </p:pic>
      <p:pic>
        <p:nvPicPr>
          <p:cNvPr id="1024" name="Picture 10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1867" y="4023151"/>
            <a:ext cx="1928952" cy="1928952"/>
          </a:xfrm>
          <a:prstGeom prst="rect">
            <a:avLst/>
          </a:prstGeom>
        </p:spPr>
      </p:pic>
      <p:sp>
        <p:nvSpPr>
          <p:cNvPr id="1033" name="AutoShape 16" descr="Image result for 畳　フローイング　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31" name="Group 30"/>
          <p:cNvGrpSpPr/>
          <p:nvPr/>
        </p:nvGrpSpPr>
        <p:grpSpPr>
          <a:xfrm>
            <a:off x="873981" y="244787"/>
            <a:ext cx="4243859" cy="2960131"/>
            <a:chOff x="901521" y="579549"/>
            <a:chExt cx="1893194" cy="953037"/>
          </a:xfrm>
        </p:grpSpPr>
        <p:sp>
          <p:nvSpPr>
            <p:cNvPr id="32" name="Rounded Rectangle 31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1055701" y="786405"/>
              <a:ext cx="1522139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9600" b="1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aruite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588563" y="222031"/>
            <a:ext cx="4257625" cy="2982887"/>
            <a:chOff x="901521" y="579549"/>
            <a:chExt cx="1893194" cy="953037"/>
          </a:xfrm>
        </p:grpSpPr>
        <p:sp>
          <p:nvSpPr>
            <p:cNvPr id="36" name="Rounded Rectangle 35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1020139" y="792097"/>
              <a:ext cx="1655955" cy="50150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ja-JP" altLang="en-US" sz="96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歩いて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567216" y="3453647"/>
            <a:ext cx="4243859" cy="2960131"/>
            <a:chOff x="901521" y="579549"/>
            <a:chExt cx="1893194" cy="953037"/>
          </a:xfrm>
        </p:grpSpPr>
        <p:sp>
          <p:nvSpPr>
            <p:cNvPr id="39" name="Rounded Rectangle 38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1130831" y="786405"/>
              <a:ext cx="1371882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96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Walk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sp>
        <p:nvSpPr>
          <p:cNvPr id="53" name="Right Arrow 52">
            <a:hlinkClick r:id="rId6" action="ppaction://hlinksldjump"/>
          </p:cNvPr>
          <p:cNvSpPr/>
          <p:nvPr/>
        </p:nvSpPr>
        <p:spPr>
          <a:xfrm>
            <a:off x="11043138" y="6204529"/>
            <a:ext cx="896816" cy="477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9800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41" fill="hold"/>
                                        <p:tgtEl>
                                          <p:spTgt spid="1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9" name="Group 188"/>
          <p:cNvGrpSpPr/>
          <p:nvPr/>
        </p:nvGrpSpPr>
        <p:grpSpPr>
          <a:xfrm>
            <a:off x="803712" y="3450116"/>
            <a:ext cx="4243859" cy="2960131"/>
            <a:chOff x="901521" y="579549"/>
            <a:chExt cx="1893194" cy="953037"/>
          </a:xfrm>
        </p:grpSpPr>
        <p:sp>
          <p:nvSpPr>
            <p:cNvPr id="190" name="Rounded Rectangle 189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91" name="Rectangle 190"/>
            <p:cNvSpPr/>
            <p:nvPr/>
          </p:nvSpPr>
          <p:spPr>
            <a:xfrm>
              <a:off x="1775567" y="786405"/>
              <a:ext cx="82409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873981" y="244787"/>
            <a:ext cx="4243859" cy="2960131"/>
            <a:chOff x="901521" y="579549"/>
            <a:chExt cx="1893194" cy="953037"/>
          </a:xfrm>
        </p:grpSpPr>
        <p:sp>
          <p:nvSpPr>
            <p:cNvPr id="65" name="Rounded Rectangle 64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1133424" y="786405"/>
              <a:ext cx="1366705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altLang="ja-JP" sz="9600" b="1" cap="none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Seiza</a:t>
              </a:r>
              <a:endParaRPr lang="en-US" altLang="ja-JP" sz="9600" b="1" cap="none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pic>
        <p:nvPicPr>
          <p:cNvPr id="144" name="Picture 14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9533" y="3655832"/>
            <a:ext cx="2011680" cy="2548697"/>
          </a:xfrm>
          <a:prstGeom prst="rect">
            <a:avLst/>
          </a:prstGeom>
        </p:spPr>
      </p:pic>
      <p:sp>
        <p:nvSpPr>
          <p:cNvPr id="1033" name="AutoShape 16" descr="Image result for 畳　フローイング　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182" name="Group 181"/>
          <p:cNvGrpSpPr/>
          <p:nvPr/>
        </p:nvGrpSpPr>
        <p:grpSpPr>
          <a:xfrm>
            <a:off x="6588563" y="222031"/>
            <a:ext cx="4257625" cy="2982887"/>
            <a:chOff x="901521" y="579549"/>
            <a:chExt cx="1893194" cy="953037"/>
          </a:xfrm>
        </p:grpSpPr>
        <p:sp>
          <p:nvSpPr>
            <p:cNvPr id="183" name="Rounded Rectangle 182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85" name="Rectangle 184"/>
            <p:cNvSpPr/>
            <p:nvPr/>
          </p:nvSpPr>
          <p:spPr>
            <a:xfrm>
              <a:off x="1254648" y="792097"/>
              <a:ext cx="1186939" cy="50150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ja-JP" altLang="en-US" sz="9600" b="1" spc="50" dirty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正座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193" name="Group 192"/>
          <p:cNvGrpSpPr/>
          <p:nvPr/>
        </p:nvGrpSpPr>
        <p:grpSpPr>
          <a:xfrm>
            <a:off x="6567216" y="3453647"/>
            <a:ext cx="4243859" cy="2960131"/>
            <a:chOff x="901521" y="579549"/>
            <a:chExt cx="1893194" cy="953037"/>
          </a:xfrm>
        </p:grpSpPr>
        <p:sp>
          <p:nvSpPr>
            <p:cNvPr id="194" name="Rounded Rectangle 193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95" name="Rectangle 194"/>
            <p:cNvSpPr/>
            <p:nvPr/>
          </p:nvSpPr>
          <p:spPr>
            <a:xfrm>
              <a:off x="1059047" y="786405"/>
              <a:ext cx="1515446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9600" b="1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Kneel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sp>
        <p:nvSpPr>
          <p:cNvPr id="3" name="Right Arrow 2">
            <a:hlinkClick r:id="rId5" action="ppaction://hlinksldjump"/>
          </p:cNvPr>
          <p:cNvSpPr/>
          <p:nvPr/>
        </p:nvSpPr>
        <p:spPr>
          <a:xfrm>
            <a:off x="11043138" y="6204529"/>
            <a:ext cx="896816" cy="477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kneel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1738" y="324326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710779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6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803712" y="3450116"/>
            <a:ext cx="4243859" cy="2960131"/>
            <a:chOff x="901521" y="579549"/>
            <a:chExt cx="1893194" cy="953037"/>
          </a:xfrm>
        </p:grpSpPr>
        <p:sp>
          <p:nvSpPr>
            <p:cNvPr id="29" name="Rounded Rectangle 28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775567" y="786405"/>
              <a:ext cx="82409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pic>
        <p:nvPicPr>
          <p:cNvPr id="133" name="fas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195572" y="4922409"/>
            <a:ext cx="609600" cy="609600"/>
          </a:xfrm>
          <a:prstGeom prst="rect">
            <a:avLst/>
          </a:prstGeom>
        </p:spPr>
      </p:pic>
      <p:pic>
        <p:nvPicPr>
          <p:cNvPr id="1025" name="Picture 10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141" y="4007501"/>
            <a:ext cx="2299031" cy="1944597"/>
          </a:xfrm>
          <a:prstGeom prst="rect">
            <a:avLst/>
          </a:prstGeom>
        </p:spPr>
      </p:pic>
      <p:sp>
        <p:nvSpPr>
          <p:cNvPr id="1033" name="AutoShape 16" descr="Image result for 畳　フローイング　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31" name="Group 30"/>
          <p:cNvGrpSpPr/>
          <p:nvPr/>
        </p:nvGrpSpPr>
        <p:grpSpPr>
          <a:xfrm>
            <a:off x="873981" y="244787"/>
            <a:ext cx="4243859" cy="2960131"/>
            <a:chOff x="901521" y="579549"/>
            <a:chExt cx="1893194" cy="953037"/>
          </a:xfrm>
        </p:grpSpPr>
        <p:sp>
          <p:nvSpPr>
            <p:cNvPr id="32" name="Rounded Rectangle 31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910221" y="786405"/>
              <a:ext cx="1813101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9600" b="1" cap="none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hayaku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588563" y="222031"/>
            <a:ext cx="4257625" cy="2982887"/>
            <a:chOff x="901521" y="579549"/>
            <a:chExt cx="1893194" cy="953037"/>
          </a:xfrm>
        </p:grpSpPr>
        <p:sp>
          <p:nvSpPr>
            <p:cNvPr id="36" name="Rounded Rectangle 35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1366913" y="792097"/>
              <a:ext cx="962410" cy="50150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ja-JP" altLang="en-US" sz="9600" b="1" spc="50" dirty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速</a:t>
              </a:r>
              <a:r>
                <a:rPr lang="ja-JP" altLang="en-US" sz="9600" b="1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く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567216" y="3453647"/>
            <a:ext cx="4243859" cy="2960131"/>
            <a:chOff x="901521" y="579549"/>
            <a:chExt cx="1893194" cy="953037"/>
          </a:xfrm>
        </p:grpSpPr>
        <p:sp>
          <p:nvSpPr>
            <p:cNvPr id="39" name="Rounded Rectangle 38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1264911" y="786405"/>
              <a:ext cx="1103719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9600" b="1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Fast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sp>
        <p:nvSpPr>
          <p:cNvPr id="53" name="Right Arrow 52">
            <a:hlinkClick r:id="rId6" action="ppaction://hlinksldjump"/>
          </p:cNvPr>
          <p:cNvSpPr/>
          <p:nvPr/>
        </p:nvSpPr>
        <p:spPr>
          <a:xfrm>
            <a:off x="11043138" y="6204529"/>
            <a:ext cx="896816" cy="477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955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62" fill="hold"/>
                                        <p:tgtEl>
                                          <p:spTgt spid="1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slow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146675" y="6260574"/>
            <a:ext cx="609600" cy="609600"/>
          </a:xfrm>
          <a:prstGeom prst="rect">
            <a:avLst/>
          </a:prstGeom>
        </p:spPr>
      </p:pic>
      <p:sp>
        <p:nvSpPr>
          <p:cNvPr id="1033" name="AutoShape 16" descr="Image result for 畳　フローイング　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31" name="Group 30"/>
          <p:cNvGrpSpPr/>
          <p:nvPr/>
        </p:nvGrpSpPr>
        <p:grpSpPr>
          <a:xfrm>
            <a:off x="788279" y="244787"/>
            <a:ext cx="4397358" cy="2960131"/>
            <a:chOff x="863289" y="579549"/>
            <a:chExt cx="1961670" cy="953037"/>
          </a:xfrm>
        </p:grpSpPr>
        <p:sp>
          <p:nvSpPr>
            <p:cNvPr id="32" name="Rounded Rectangle 31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63289" y="781956"/>
              <a:ext cx="1961670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9600" b="1" cap="none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yukkuri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588563" y="222031"/>
            <a:ext cx="4257625" cy="2982887"/>
            <a:chOff x="901521" y="579549"/>
            <a:chExt cx="1893194" cy="953037"/>
          </a:xfrm>
        </p:grpSpPr>
        <p:sp>
          <p:nvSpPr>
            <p:cNvPr id="36" name="Rounded Rectangle 35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942803" y="792097"/>
              <a:ext cx="1810631" cy="50150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ja-JP" altLang="en-US" sz="9600" b="1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ゆ</a:t>
              </a:r>
              <a:r>
                <a:rPr lang="ja-JP" altLang="en-US" sz="9600" b="1" spc="50" dirty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っ</a:t>
              </a:r>
              <a:r>
                <a:rPr lang="ja-JP" altLang="en-US" sz="9600" b="1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く</a:t>
              </a:r>
              <a:r>
                <a:rPr lang="ja-JP" altLang="en-US" sz="9600" b="1" spc="50" dirty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り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567216" y="3453647"/>
            <a:ext cx="4243859" cy="2960131"/>
            <a:chOff x="901521" y="579549"/>
            <a:chExt cx="1893194" cy="953037"/>
          </a:xfrm>
        </p:grpSpPr>
        <p:sp>
          <p:nvSpPr>
            <p:cNvPr id="39" name="Rounded Rectangle 38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1167659" y="786405"/>
              <a:ext cx="1298227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96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Slow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-90251" y="3473836"/>
            <a:ext cx="5239530" cy="2960131"/>
            <a:chOff x="1775567" y="638616"/>
            <a:chExt cx="2337365" cy="953037"/>
          </a:xfrm>
        </p:grpSpPr>
        <p:sp>
          <p:nvSpPr>
            <p:cNvPr id="29" name="Rounded Rectangle 28"/>
            <p:cNvSpPr/>
            <p:nvPr/>
          </p:nvSpPr>
          <p:spPr>
            <a:xfrm>
              <a:off x="2219738" y="638616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775567" y="786405"/>
              <a:ext cx="82409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sp>
        <p:nvSpPr>
          <p:cNvPr id="53" name="Right Arrow 52">
            <a:hlinkClick r:id="rId5" action="ppaction://hlinksldjump"/>
          </p:cNvPr>
          <p:cNvSpPr/>
          <p:nvPr/>
        </p:nvSpPr>
        <p:spPr>
          <a:xfrm>
            <a:off x="11043138" y="6204529"/>
            <a:ext cx="896816" cy="477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7" name="Picture 10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4193" y="4180789"/>
            <a:ext cx="1980015" cy="1485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76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62" fill="hold"/>
                                        <p:tgtEl>
                                          <p:spTgt spid="1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0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2" name="Group 181"/>
          <p:cNvGrpSpPr/>
          <p:nvPr/>
        </p:nvGrpSpPr>
        <p:grpSpPr>
          <a:xfrm>
            <a:off x="803712" y="3450116"/>
            <a:ext cx="4243859" cy="2960131"/>
            <a:chOff x="901521" y="579549"/>
            <a:chExt cx="1893194" cy="953037"/>
          </a:xfrm>
        </p:grpSpPr>
        <p:sp>
          <p:nvSpPr>
            <p:cNvPr id="183" name="Rounded Rectangle 182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85" name="Rectangle 184"/>
            <p:cNvSpPr/>
            <p:nvPr/>
          </p:nvSpPr>
          <p:spPr>
            <a:xfrm>
              <a:off x="1775567" y="786405"/>
              <a:ext cx="82409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pic>
        <p:nvPicPr>
          <p:cNvPr id="113" name="ches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902182" y="701902"/>
            <a:ext cx="609600" cy="609600"/>
          </a:xfrm>
          <a:prstGeom prst="rect">
            <a:avLst/>
          </a:prstGeom>
        </p:spPr>
      </p:pic>
      <p:sp>
        <p:nvSpPr>
          <p:cNvPr id="1033" name="AutoShape 16" descr="Image result for 畳　フローイング　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186" name="Group 185"/>
          <p:cNvGrpSpPr/>
          <p:nvPr/>
        </p:nvGrpSpPr>
        <p:grpSpPr>
          <a:xfrm>
            <a:off x="803712" y="168275"/>
            <a:ext cx="4243859" cy="2960131"/>
            <a:chOff x="901521" y="579549"/>
            <a:chExt cx="1893194" cy="953037"/>
          </a:xfrm>
        </p:grpSpPr>
        <p:sp>
          <p:nvSpPr>
            <p:cNvPr id="187" name="Rounded Rectangle 186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88" name="Rectangle 187"/>
            <p:cNvSpPr/>
            <p:nvPr/>
          </p:nvSpPr>
          <p:spPr>
            <a:xfrm>
              <a:off x="1260709" y="786405"/>
              <a:ext cx="1112128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9600" b="1" cap="none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hiza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190" name="Group 189"/>
          <p:cNvGrpSpPr/>
          <p:nvPr/>
        </p:nvGrpSpPr>
        <p:grpSpPr>
          <a:xfrm>
            <a:off x="6490067" y="168275"/>
            <a:ext cx="4257625" cy="2982887"/>
            <a:chOff x="901521" y="579549"/>
            <a:chExt cx="1893194" cy="953037"/>
          </a:xfrm>
        </p:grpSpPr>
        <p:sp>
          <p:nvSpPr>
            <p:cNvPr id="191" name="Rounded Rectangle 190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93" name="Rectangle 192"/>
            <p:cNvSpPr/>
            <p:nvPr/>
          </p:nvSpPr>
          <p:spPr>
            <a:xfrm>
              <a:off x="1530856" y="792097"/>
              <a:ext cx="634526" cy="50150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ja-JP" altLang="en-US" sz="9600" b="1" spc="50" dirty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膝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194" name="Group 193"/>
          <p:cNvGrpSpPr/>
          <p:nvPr/>
        </p:nvGrpSpPr>
        <p:grpSpPr>
          <a:xfrm>
            <a:off x="6567216" y="3453647"/>
            <a:ext cx="4243859" cy="2960131"/>
            <a:chOff x="901521" y="579549"/>
            <a:chExt cx="1893194" cy="953037"/>
          </a:xfrm>
        </p:grpSpPr>
        <p:sp>
          <p:nvSpPr>
            <p:cNvPr id="195" name="Rounded Rectangle 194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96" name="Rectangle 195"/>
            <p:cNvSpPr/>
            <p:nvPr/>
          </p:nvSpPr>
          <p:spPr>
            <a:xfrm>
              <a:off x="1143431" y="786405"/>
              <a:ext cx="1346682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9600" b="1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Knee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sp>
        <p:nvSpPr>
          <p:cNvPr id="197" name="Right Arrow 196">
            <a:hlinkClick r:id="rId7" action="ppaction://hlinksldjump"/>
          </p:cNvPr>
          <p:cNvSpPr/>
          <p:nvPr/>
        </p:nvSpPr>
        <p:spPr>
          <a:xfrm>
            <a:off x="11043138" y="6204529"/>
            <a:ext cx="896816" cy="477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130101_0714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196638" y="2647950"/>
            <a:ext cx="609600" cy="609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2290" y="3716847"/>
            <a:ext cx="2066165" cy="2426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476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80" fill="hold"/>
                                        <p:tgtEl>
                                          <p:spTgt spid="1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28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56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3"/>
                </p:tgtEl>
              </p:cMediaNode>
            </p:audio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803712" y="3450116"/>
            <a:ext cx="4243859" cy="2960131"/>
            <a:chOff x="901521" y="579549"/>
            <a:chExt cx="1893194" cy="953037"/>
          </a:xfrm>
        </p:grpSpPr>
        <p:sp>
          <p:nvSpPr>
            <p:cNvPr id="29" name="Rounded Rectangle 28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775567" y="786405"/>
              <a:ext cx="82409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sp>
        <p:nvSpPr>
          <p:cNvPr id="1033" name="AutoShape 16" descr="Image result for 畳　フローイング　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31" name="Group 30"/>
          <p:cNvGrpSpPr/>
          <p:nvPr/>
        </p:nvGrpSpPr>
        <p:grpSpPr>
          <a:xfrm>
            <a:off x="873981" y="244787"/>
            <a:ext cx="4243859" cy="2960131"/>
            <a:chOff x="901521" y="579549"/>
            <a:chExt cx="1893194" cy="953037"/>
          </a:xfrm>
        </p:grpSpPr>
        <p:sp>
          <p:nvSpPr>
            <p:cNvPr id="32" name="Rounded Rectangle 31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1150940" y="786405"/>
              <a:ext cx="1331665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ja-JP" altLang="en-US" sz="96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Ｋａｔａ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560332" y="222031"/>
            <a:ext cx="4257625" cy="2982887"/>
            <a:chOff x="901521" y="579549"/>
            <a:chExt cx="1893194" cy="953037"/>
          </a:xfrm>
        </p:grpSpPr>
        <p:sp>
          <p:nvSpPr>
            <p:cNvPr id="36" name="Rounded Rectangle 35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1530855" y="792097"/>
              <a:ext cx="634526" cy="50150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ja-JP" altLang="en-US" sz="96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肩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509368" y="3453647"/>
            <a:ext cx="4301707" cy="2960131"/>
            <a:chOff x="875715" y="579549"/>
            <a:chExt cx="1919000" cy="953037"/>
          </a:xfrm>
        </p:grpSpPr>
        <p:sp>
          <p:nvSpPr>
            <p:cNvPr id="39" name="Rounded Rectangle 38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875715" y="785268"/>
              <a:ext cx="1872282" cy="37654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ja-JP" altLang="en-US" sz="7000" b="1" cap="none" spc="5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Ｓｈｏｕｌｄｅｒ</a:t>
              </a:r>
              <a:endParaRPr lang="en-US" sz="70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sp>
        <p:nvSpPr>
          <p:cNvPr id="41" name="Right Arrow 40">
            <a:hlinkClick r:id="rId4" action="ppaction://hlinksldjump"/>
          </p:cNvPr>
          <p:cNvSpPr/>
          <p:nvPr/>
        </p:nvSpPr>
        <p:spPr>
          <a:xfrm>
            <a:off x="11043138" y="6204529"/>
            <a:ext cx="896816" cy="477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800" y="3581796"/>
            <a:ext cx="2555628" cy="2629113"/>
          </a:xfrm>
          <a:prstGeom prst="rect">
            <a:avLst/>
          </a:prstGeom>
        </p:spPr>
      </p:pic>
      <p:pic>
        <p:nvPicPr>
          <p:cNvPr id="3" name="130101_070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986463" y="314325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752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3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803712" y="3450116"/>
            <a:ext cx="4243859" cy="2960131"/>
            <a:chOff x="901521" y="579549"/>
            <a:chExt cx="1893194" cy="953037"/>
          </a:xfrm>
        </p:grpSpPr>
        <p:sp>
          <p:nvSpPr>
            <p:cNvPr id="29" name="Rounded Rectangle 28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775567" y="786405"/>
              <a:ext cx="82409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sp>
        <p:nvSpPr>
          <p:cNvPr id="1033" name="AutoShape 16" descr="Image result for 畳　フローイング　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31" name="Group 30"/>
          <p:cNvGrpSpPr/>
          <p:nvPr/>
        </p:nvGrpSpPr>
        <p:grpSpPr>
          <a:xfrm>
            <a:off x="873981" y="244787"/>
            <a:ext cx="4243859" cy="2960131"/>
            <a:chOff x="901521" y="579549"/>
            <a:chExt cx="1893194" cy="953037"/>
          </a:xfrm>
        </p:grpSpPr>
        <p:sp>
          <p:nvSpPr>
            <p:cNvPr id="32" name="Rounded Rectangle 31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1404800" y="786405"/>
              <a:ext cx="823941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ja-JP" altLang="en-US" sz="96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Ｕｅ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588563" y="222031"/>
            <a:ext cx="4257625" cy="2982887"/>
            <a:chOff x="901521" y="579549"/>
            <a:chExt cx="1893194" cy="953037"/>
          </a:xfrm>
        </p:grpSpPr>
        <p:sp>
          <p:nvSpPr>
            <p:cNvPr id="36" name="Rounded Rectangle 35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1530854" y="792097"/>
              <a:ext cx="634527" cy="50150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ja-JP" altLang="en-US" sz="96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上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588563" y="3552298"/>
            <a:ext cx="4243859" cy="2960131"/>
            <a:chOff x="901521" y="579549"/>
            <a:chExt cx="1893194" cy="953037"/>
          </a:xfrm>
        </p:grpSpPr>
        <p:sp>
          <p:nvSpPr>
            <p:cNvPr id="39" name="Rounded Rectangle 38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1393001" y="786405"/>
              <a:ext cx="847540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ja-JP" altLang="en-US" sz="96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Ｕｐ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sp>
        <p:nvSpPr>
          <p:cNvPr id="41" name="Right Arrow 40">
            <a:hlinkClick r:id="rId4" action="ppaction://hlinksldjump"/>
          </p:cNvPr>
          <p:cNvSpPr/>
          <p:nvPr/>
        </p:nvSpPr>
        <p:spPr>
          <a:xfrm>
            <a:off x="11043138" y="6204529"/>
            <a:ext cx="896816" cy="477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Up Arrow 1"/>
          <p:cNvSpPr/>
          <p:nvPr/>
        </p:nvSpPr>
        <p:spPr>
          <a:xfrm>
            <a:off x="1861851" y="4092610"/>
            <a:ext cx="1762698" cy="1768363"/>
          </a:xfrm>
          <a:prstGeom prst="upArrow">
            <a:avLst/>
          </a:prstGeom>
          <a:solidFill>
            <a:srgbClr val="00B0F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130101_0709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953125" y="298926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222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9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873980" y="3483210"/>
            <a:ext cx="4243859" cy="2960131"/>
            <a:chOff x="901521" y="579549"/>
            <a:chExt cx="1893194" cy="953037"/>
          </a:xfrm>
        </p:grpSpPr>
        <p:sp>
          <p:nvSpPr>
            <p:cNvPr id="29" name="Rounded Rectangle 28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775567" y="786405"/>
              <a:ext cx="82409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sp>
        <p:nvSpPr>
          <p:cNvPr id="1033" name="AutoShape 16" descr="Image result for 畳　フローイング　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31" name="Group 30"/>
          <p:cNvGrpSpPr/>
          <p:nvPr/>
        </p:nvGrpSpPr>
        <p:grpSpPr>
          <a:xfrm>
            <a:off x="873980" y="244787"/>
            <a:ext cx="4243858" cy="2960131"/>
            <a:chOff x="901521" y="579549"/>
            <a:chExt cx="1893194" cy="953037"/>
          </a:xfrm>
        </p:grpSpPr>
        <p:sp>
          <p:nvSpPr>
            <p:cNvPr id="32" name="Rounded Rectangle 31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1235204" y="674216"/>
              <a:ext cx="1225830" cy="37654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ja-JP" altLang="en-US" sz="7000" b="1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Ｋｏｓｈｉ</a:t>
              </a:r>
              <a:endParaRPr lang="en-US" sz="70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612531" y="168275"/>
            <a:ext cx="4257625" cy="2982887"/>
            <a:chOff x="901521" y="579549"/>
            <a:chExt cx="1893194" cy="953037"/>
          </a:xfrm>
        </p:grpSpPr>
        <p:sp>
          <p:nvSpPr>
            <p:cNvPr id="36" name="Rounded Rectangle 35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1601125" y="662166"/>
              <a:ext cx="514065" cy="39825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ja-JP" altLang="en-US" sz="7500" b="1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腰</a:t>
              </a:r>
              <a:endParaRPr lang="en-US" sz="75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626297" y="3483210"/>
            <a:ext cx="4243859" cy="2960131"/>
            <a:chOff x="901521" y="579549"/>
            <a:chExt cx="1893194" cy="953037"/>
          </a:xfrm>
        </p:grpSpPr>
        <p:sp>
          <p:nvSpPr>
            <p:cNvPr id="39" name="Rounded Rectangle 38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1107265" y="644839"/>
              <a:ext cx="1347397" cy="42609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ja-JP" altLang="en-US" sz="80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Ｗａｉｓｔ</a:t>
              </a:r>
              <a:endParaRPr lang="en-US" sz="80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sp>
        <p:nvSpPr>
          <p:cNvPr id="41" name="Right Arrow 40">
            <a:hlinkClick r:id="rId4" action="ppaction://hlinksldjump"/>
          </p:cNvPr>
          <p:cNvSpPr/>
          <p:nvPr/>
        </p:nvSpPr>
        <p:spPr>
          <a:xfrm>
            <a:off x="11043138" y="6204529"/>
            <a:ext cx="896816" cy="477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891" y="3650975"/>
            <a:ext cx="2807856" cy="2432305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>
            <a:off x="3802563" y="5014456"/>
            <a:ext cx="678453" cy="33015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" name="130101_0710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776913" y="305593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354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0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803712" y="3450116"/>
            <a:ext cx="4243859" cy="2960131"/>
            <a:chOff x="901521" y="579549"/>
            <a:chExt cx="1893194" cy="953037"/>
          </a:xfrm>
        </p:grpSpPr>
        <p:sp>
          <p:nvSpPr>
            <p:cNvPr id="29" name="Rounded Rectangle 28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775567" y="786405"/>
              <a:ext cx="82409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sp>
        <p:nvSpPr>
          <p:cNvPr id="1033" name="AutoShape 16" descr="Image result for 畳　フローイング　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31" name="Group 30"/>
          <p:cNvGrpSpPr/>
          <p:nvPr/>
        </p:nvGrpSpPr>
        <p:grpSpPr>
          <a:xfrm>
            <a:off x="873979" y="233407"/>
            <a:ext cx="4243860" cy="2960131"/>
            <a:chOff x="901520" y="575885"/>
            <a:chExt cx="1893194" cy="953037"/>
          </a:xfrm>
        </p:grpSpPr>
        <p:sp>
          <p:nvSpPr>
            <p:cNvPr id="32" name="Rounded Rectangle 31"/>
            <p:cNvSpPr/>
            <p:nvPr/>
          </p:nvSpPr>
          <p:spPr>
            <a:xfrm>
              <a:off x="901520" y="575885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1058930" y="864131"/>
              <a:ext cx="1578375" cy="37654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ja-JP" altLang="en-US" sz="70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Ｓｅｎａｋａ</a:t>
              </a:r>
              <a:endParaRPr lang="en-US" sz="70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588563" y="222031"/>
            <a:ext cx="4257625" cy="2982886"/>
            <a:chOff x="901521" y="579549"/>
            <a:chExt cx="1893194" cy="953037"/>
          </a:xfrm>
        </p:grpSpPr>
        <p:sp>
          <p:nvSpPr>
            <p:cNvPr id="36" name="Rounded Rectangle 35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1375110" y="779083"/>
              <a:ext cx="946016" cy="39825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ja-JP" altLang="en-US" sz="75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背中</a:t>
              </a:r>
              <a:endParaRPr lang="en-US" sz="75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588562" y="3471534"/>
            <a:ext cx="4243859" cy="2960131"/>
            <a:chOff x="911044" y="585308"/>
            <a:chExt cx="1893194" cy="953037"/>
          </a:xfrm>
        </p:grpSpPr>
        <p:sp>
          <p:nvSpPr>
            <p:cNvPr id="39" name="Rounded Rectangle 38"/>
            <p:cNvSpPr/>
            <p:nvPr/>
          </p:nvSpPr>
          <p:spPr>
            <a:xfrm>
              <a:off x="911044" y="585308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1300836" y="717983"/>
              <a:ext cx="1104977" cy="37654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ja-JP" altLang="en-US" sz="70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Ｂａｃｋ</a:t>
              </a:r>
              <a:endParaRPr lang="en-US" sz="70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sp>
        <p:nvSpPr>
          <p:cNvPr id="41" name="Right Arrow 40">
            <a:hlinkClick r:id="rId4" action="ppaction://hlinksldjump"/>
          </p:cNvPr>
          <p:cNvSpPr/>
          <p:nvPr/>
        </p:nvSpPr>
        <p:spPr>
          <a:xfrm>
            <a:off x="11043138" y="6204529"/>
            <a:ext cx="896816" cy="477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1624" y="4061566"/>
            <a:ext cx="2087497" cy="1780066"/>
          </a:xfrm>
          <a:prstGeom prst="rect">
            <a:avLst/>
          </a:prstGeom>
        </p:spPr>
      </p:pic>
      <p:pic>
        <p:nvPicPr>
          <p:cNvPr id="2" name="130101_071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096000" y="145891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728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8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2" name="Group 181"/>
          <p:cNvGrpSpPr/>
          <p:nvPr/>
        </p:nvGrpSpPr>
        <p:grpSpPr>
          <a:xfrm>
            <a:off x="990999" y="3722023"/>
            <a:ext cx="4243859" cy="2960131"/>
            <a:chOff x="901521" y="579549"/>
            <a:chExt cx="1893194" cy="953037"/>
          </a:xfrm>
        </p:grpSpPr>
        <p:sp>
          <p:nvSpPr>
            <p:cNvPr id="183" name="Rounded Rectangle 182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85" name="Rectangle 184"/>
            <p:cNvSpPr/>
            <p:nvPr/>
          </p:nvSpPr>
          <p:spPr>
            <a:xfrm>
              <a:off x="1775567" y="786405"/>
              <a:ext cx="82409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sp>
        <p:nvSpPr>
          <p:cNvPr id="1033" name="AutoShape 16" descr="Image result for 畳　フローイング　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186" name="Group 185"/>
          <p:cNvGrpSpPr/>
          <p:nvPr/>
        </p:nvGrpSpPr>
        <p:grpSpPr>
          <a:xfrm>
            <a:off x="990998" y="414021"/>
            <a:ext cx="4243859" cy="2960131"/>
            <a:chOff x="901521" y="579549"/>
            <a:chExt cx="1893194" cy="953037"/>
          </a:xfrm>
        </p:grpSpPr>
        <p:sp>
          <p:nvSpPr>
            <p:cNvPr id="187" name="Rounded Rectangle 186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88" name="Rectangle 187"/>
            <p:cNvSpPr/>
            <p:nvPr/>
          </p:nvSpPr>
          <p:spPr>
            <a:xfrm>
              <a:off x="1199566" y="786405"/>
              <a:ext cx="1234411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ja-JP" altLang="en-US" sz="96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Ｍａｅ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190" name="Group 189"/>
          <p:cNvGrpSpPr/>
          <p:nvPr/>
        </p:nvGrpSpPr>
        <p:grpSpPr>
          <a:xfrm>
            <a:off x="6553450" y="391265"/>
            <a:ext cx="4257625" cy="2982887"/>
            <a:chOff x="901521" y="579549"/>
            <a:chExt cx="1893194" cy="953037"/>
          </a:xfrm>
        </p:grpSpPr>
        <p:sp>
          <p:nvSpPr>
            <p:cNvPr id="191" name="Rounded Rectangle 190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93" name="Rectangle 192"/>
            <p:cNvSpPr/>
            <p:nvPr/>
          </p:nvSpPr>
          <p:spPr>
            <a:xfrm>
              <a:off x="1530853" y="792097"/>
              <a:ext cx="634526" cy="50150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ja-JP" altLang="en-US" sz="9600" b="1" spc="50" dirty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前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194" name="Group 193"/>
          <p:cNvGrpSpPr/>
          <p:nvPr/>
        </p:nvGrpSpPr>
        <p:grpSpPr>
          <a:xfrm>
            <a:off x="6553450" y="3722023"/>
            <a:ext cx="4243859" cy="2960131"/>
            <a:chOff x="901521" y="579549"/>
            <a:chExt cx="1893194" cy="953037"/>
          </a:xfrm>
        </p:grpSpPr>
        <p:sp>
          <p:nvSpPr>
            <p:cNvPr id="195" name="Rounded Rectangle 194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96" name="Rectangle 195"/>
            <p:cNvSpPr/>
            <p:nvPr/>
          </p:nvSpPr>
          <p:spPr>
            <a:xfrm>
              <a:off x="1056191" y="786405"/>
              <a:ext cx="1521167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ja-JP" altLang="en-US" sz="96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Ｆｒｏｎｔ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sp>
        <p:nvSpPr>
          <p:cNvPr id="197" name="Right Arrow 196">
            <a:hlinkClick r:id="rId4" action="ppaction://hlinksldjump"/>
          </p:cNvPr>
          <p:cNvSpPr/>
          <p:nvPr/>
        </p:nvSpPr>
        <p:spPr>
          <a:xfrm>
            <a:off x="11043138" y="6204529"/>
            <a:ext cx="896816" cy="477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Cube 1"/>
          <p:cNvSpPr/>
          <p:nvPr/>
        </p:nvSpPr>
        <p:spPr>
          <a:xfrm>
            <a:off x="1883884" y="4417764"/>
            <a:ext cx="727114" cy="705079"/>
          </a:xfrm>
          <a:prstGeom prst="cub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2172805" y="4826424"/>
            <a:ext cx="1180406" cy="51016"/>
          </a:xfrm>
          <a:prstGeom prst="straightConnector1">
            <a:avLst/>
          </a:prstGeom>
          <a:ln>
            <a:headEnd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130101_070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019800" y="211931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945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2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803712" y="3450116"/>
            <a:ext cx="4243859" cy="2960131"/>
            <a:chOff x="901521" y="579549"/>
            <a:chExt cx="1893194" cy="953037"/>
          </a:xfrm>
        </p:grpSpPr>
        <p:sp>
          <p:nvSpPr>
            <p:cNvPr id="32" name="Rounded Rectangle 31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1775567" y="786405"/>
              <a:ext cx="82409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sp>
        <p:nvSpPr>
          <p:cNvPr id="1033" name="AutoShape 16" descr="Image result for 畳　フローイング　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41" name="Picture 104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415" y="3836033"/>
            <a:ext cx="2077541" cy="2106338"/>
          </a:xfrm>
          <a:prstGeom prst="rect">
            <a:avLst/>
          </a:prstGeom>
        </p:spPr>
      </p:pic>
      <p:grpSp>
        <p:nvGrpSpPr>
          <p:cNvPr id="34" name="Group 33"/>
          <p:cNvGrpSpPr/>
          <p:nvPr/>
        </p:nvGrpSpPr>
        <p:grpSpPr>
          <a:xfrm>
            <a:off x="811583" y="233408"/>
            <a:ext cx="4285081" cy="2960131"/>
            <a:chOff x="883132" y="579549"/>
            <a:chExt cx="1911583" cy="953037"/>
          </a:xfrm>
        </p:grpSpPr>
        <p:sp>
          <p:nvSpPr>
            <p:cNvPr id="35" name="Rounded Rectangle 34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83132" y="786405"/>
              <a:ext cx="1867276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ja-JP" altLang="en-US" sz="96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Ｕｓｈｉｒｏ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567215" y="195414"/>
            <a:ext cx="4257625" cy="2982887"/>
            <a:chOff x="901521" y="579549"/>
            <a:chExt cx="1893194" cy="953037"/>
          </a:xfrm>
        </p:grpSpPr>
        <p:sp>
          <p:nvSpPr>
            <p:cNvPr id="39" name="Rounded Rectangle 38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1381526" y="792097"/>
              <a:ext cx="933185" cy="42284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ja-JP" altLang="en-US" sz="80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後ろ</a:t>
              </a:r>
              <a:endParaRPr lang="en-US" sz="80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511578" y="3453647"/>
            <a:ext cx="4299496" cy="2960131"/>
            <a:chOff x="876701" y="579549"/>
            <a:chExt cx="1918014" cy="953037"/>
          </a:xfrm>
        </p:grpSpPr>
        <p:sp>
          <p:nvSpPr>
            <p:cNvPr id="42" name="Rounded Rectangle 41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876701" y="786405"/>
              <a:ext cx="1880149" cy="47563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ja-JP" altLang="en-US" sz="90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Ｂｅｈｉｎｄ</a:t>
              </a:r>
              <a:endParaRPr lang="en-US" sz="90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sp>
        <p:nvSpPr>
          <p:cNvPr id="44" name="Right Arrow 43">
            <a:hlinkClick r:id="rId5" action="ppaction://hlinksldjump"/>
          </p:cNvPr>
          <p:cNvSpPr/>
          <p:nvPr/>
        </p:nvSpPr>
        <p:spPr>
          <a:xfrm>
            <a:off x="11043138" y="6204529"/>
            <a:ext cx="896816" cy="477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130101_0707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843588" y="312102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748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803712" y="3450116"/>
            <a:ext cx="4243859" cy="2960131"/>
            <a:chOff x="901521" y="579549"/>
            <a:chExt cx="1893194" cy="953037"/>
          </a:xfrm>
        </p:grpSpPr>
        <p:sp>
          <p:nvSpPr>
            <p:cNvPr id="32" name="Rounded Rectangle 31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1775567" y="786405"/>
              <a:ext cx="82409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pic>
        <p:nvPicPr>
          <p:cNvPr id="128" name="touch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607235" y="3449724"/>
            <a:ext cx="609600" cy="609600"/>
          </a:xfrm>
          <a:prstGeom prst="rect">
            <a:avLst/>
          </a:prstGeom>
        </p:spPr>
      </p:pic>
      <p:sp>
        <p:nvSpPr>
          <p:cNvPr id="1033" name="AutoShape 16" descr="Image result for 畳　フローイング　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42" name="Picture 104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843" y="4023458"/>
            <a:ext cx="2771595" cy="1813446"/>
          </a:xfrm>
          <a:prstGeom prst="rect">
            <a:avLst/>
          </a:prstGeom>
        </p:spPr>
      </p:pic>
      <p:grpSp>
        <p:nvGrpSpPr>
          <p:cNvPr id="34" name="Group 33"/>
          <p:cNvGrpSpPr/>
          <p:nvPr/>
        </p:nvGrpSpPr>
        <p:grpSpPr>
          <a:xfrm>
            <a:off x="817879" y="244787"/>
            <a:ext cx="4299960" cy="2960131"/>
            <a:chOff x="876494" y="579549"/>
            <a:chExt cx="1918221" cy="953037"/>
          </a:xfrm>
        </p:grpSpPr>
        <p:sp>
          <p:nvSpPr>
            <p:cNvPr id="35" name="Rounded Rectangle 34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76494" y="799722"/>
              <a:ext cx="1918221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9600" b="1" cap="none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sawatte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588563" y="222031"/>
            <a:ext cx="4257625" cy="2982887"/>
            <a:chOff x="901521" y="579549"/>
            <a:chExt cx="1893194" cy="953037"/>
          </a:xfrm>
        </p:grpSpPr>
        <p:sp>
          <p:nvSpPr>
            <p:cNvPr id="39" name="Rounded Rectangle 38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1058630" y="792097"/>
              <a:ext cx="1578974" cy="50150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ja-JP" altLang="en-US" sz="96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触って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586520" y="3614158"/>
            <a:ext cx="4243859" cy="2960131"/>
            <a:chOff x="879123" y="415061"/>
            <a:chExt cx="1893194" cy="953037"/>
          </a:xfrm>
        </p:grpSpPr>
        <p:sp>
          <p:nvSpPr>
            <p:cNvPr id="42" name="Rounded Rectangle 41"/>
            <p:cNvSpPr/>
            <p:nvPr/>
          </p:nvSpPr>
          <p:spPr>
            <a:xfrm>
              <a:off x="879123" y="415061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983200" y="581965"/>
              <a:ext cx="1594737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9600" b="1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Touch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sp>
        <p:nvSpPr>
          <p:cNvPr id="44" name="Right Arrow 43">
            <a:hlinkClick r:id="rId6" action="ppaction://hlinksldjump"/>
          </p:cNvPr>
          <p:cNvSpPr/>
          <p:nvPr/>
        </p:nvSpPr>
        <p:spPr>
          <a:xfrm>
            <a:off x="11043138" y="6204529"/>
            <a:ext cx="896816" cy="477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5215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80" fill="hold"/>
                                        <p:tgtEl>
                                          <p:spTgt spid="1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2" name="Group 181"/>
          <p:cNvGrpSpPr/>
          <p:nvPr/>
        </p:nvGrpSpPr>
        <p:grpSpPr>
          <a:xfrm>
            <a:off x="803712" y="3450116"/>
            <a:ext cx="4243859" cy="2960131"/>
            <a:chOff x="901521" y="579549"/>
            <a:chExt cx="1893194" cy="953037"/>
          </a:xfrm>
        </p:grpSpPr>
        <p:sp>
          <p:nvSpPr>
            <p:cNvPr id="183" name="Rounded Rectangle 182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85" name="Rectangle 184"/>
            <p:cNvSpPr/>
            <p:nvPr/>
          </p:nvSpPr>
          <p:spPr>
            <a:xfrm>
              <a:off x="1775567" y="786405"/>
              <a:ext cx="82409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pic>
        <p:nvPicPr>
          <p:cNvPr id="116" name="si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519014" y="3024848"/>
            <a:ext cx="609600" cy="609600"/>
          </a:xfrm>
          <a:prstGeom prst="rect">
            <a:avLst/>
          </a:prstGeom>
        </p:spPr>
      </p:pic>
      <p:pic>
        <p:nvPicPr>
          <p:cNvPr id="145" name="Picture 14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84"/>
          <a:stretch/>
        </p:blipFill>
        <p:spPr>
          <a:xfrm>
            <a:off x="1772090" y="3749244"/>
            <a:ext cx="2307102" cy="2361873"/>
          </a:xfrm>
          <a:prstGeom prst="rect">
            <a:avLst/>
          </a:prstGeom>
        </p:spPr>
      </p:pic>
      <p:sp>
        <p:nvSpPr>
          <p:cNvPr id="1033" name="AutoShape 16" descr="Image result for 畳　フローイング　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186" name="Group 185"/>
          <p:cNvGrpSpPr/>
          <p:nvPr/>
        </p:nvGrpSpPr>
        <p:grpSpPr>
          <a:xfrm>
            <a:off x="721352" y="244787"/>
            <a:ext cx="4408579" cy="2960131"/>
            <a:chOff x="833433" y="579549"/>
            <a:chExt cx="1966676" cy="953037"/>
          </a:xfrm>
        </p:grpSpPr>
        <p:sp>
          <p:nvSpPr>
            <p:cNvPr id="187" name="Rounded Rectangle 186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88" name="Rectangle 187"/>
            <p:cNvSpPr/>
            <p:nvPr/>
          </p:nvSpPr>
          <p:spPr>
            <a:xfrm>
              <a:off x="833433" y="786405"/>
              <a:ext cx="1966676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9600" b="1" cap="none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suwatte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190" name="Group 189"/>
          <p:cNvGrpSpPr/>
          <p:nvPr/>
        </p:nvGrpSpPr>
        <p:grpSpPr>
          <a:xfrm>
            <a:off x="6588563" y="222031"/>
            <a:ext cx="4257625" cy="2982887"/>
            <a:chOff x="901521" y="579549"/>
            <a:chExt cx="1893194" cy="953037"/>
          </a:xfrm>
        </p:grpSpPr>
        <p:sp>
          <p:nvSpPr>
            <p:cNvPr id="191" name="Rounded Rectangle 190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93" name="Rectangle 192"/>
            <p:cNvSpPr/>
            <p:nvPr/>
          </p:nvSpPr>
          <p:spPr>
            <a:xfrm>
              <a:off x="1058630" y="792097"/>
              <a:ext cx="1578974" cy="50150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ja-JP" altLang="en-US" sz="96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座って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194" name="Group 193"/>
          <p:cNvGrpSpPr/>
          <p:nvPr/>
        </p:nvGrpSpPr>
        <p:grpSpPr>
          <a:xfrm>
            <a:off x="6567216" y="3453647"/>
            <a:ext cx="4243859" cy="2960131"/>
            <a:chOff x="901521" y="579549"/>
            <a:chExt cx="1893194" cy="953037"/>
          </a:xfrm>
        </p:grpSpPr>
        <p:sp>
          <p:nvSpPr>
            <p:cNvPr id="195" name="Rounded Rectangle 194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96" name="Rectangle 195"/>
            <p:cNvSpPr/>
            <p:nvPr/>
          </p:nvSpPr>
          <p:spPr>
            <a:xfrm>
              <a:off x="1439483" y="786405"/>
              <a:ext cx="754577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96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Sit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sp>
        <p:nvSpPr>
          <p:cNvPr id="197" name="Right Arrow 196">
            <a:hlinkClick r:id="rId6" action="ppaction://hlinksldjump"/>
          </p:cNvPr>
          <p:cNvSpPr/>
          <p:nvPr/>
        </p:nvSpPr>
        <p:spPr>
          <a:xfrm>
            <a:off x="11043138" y="6204529"/>
            <a:ext cx="896816" cy="477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3325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45" fill="hold"/>
                                        <p:tgtEl>
                                          <p:spTgt spid="1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6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825809" y="3605937"/>
            <a:ext cx="4243859" cy="2960131"/>
            <a:chOff x="901521" y="579549"/>
            <a:chExt cx="1893194" cy="953037"/>
          </a:xfrm>
        </p:grpSpPr>
        <p:sp>
          <p:nvSpPr>
            <p:cNvPr id="32" name="Rounded Rectangle 31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1775567" y="786405"/>
              <a:ext cx="82409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pic>
        <p:nvPicPr>
          <p:cNvPr id="135" name="big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649844" y="4869515"/>
            <a:ext cx="609600" cy="609600"/>
          </a:xfrm>
          <a:prstGeom prst="rect">
            <a:avLst/>
          </a:prstGeom>
        </p:spPr>
      </p:pic>
      <p:sp>
        <p:nvSpPr>
          <p:cNvPr id="1033" name="AutoShape 16" descr="Image result for 畳　フローイング　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43" name="Picture 104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892" y="4004909"/>
            <a:ext cx="2414197" cy="2136563"/>
          </a:xfrm>
          <a:prstGeom prst="rect">
            <a:avLst/>
          </a:prstGeom>
        </p:spPr>
      </p:pic>
      <p:cxnSp>
        <p:nvCxnSpPr>
          <p:cNvPr id="1045" name="Straight Arrow Connector 1044"/>
          <p:cNvCxnSpPr/>
          <p:nvPr/>
        </p:nvCxnSpPr>
        <p:spPr>
          <a:xfrm flipV="1">
            <a:off x="2785105" y="4584555"/>
            <a:ext cx="594305" cy="237992"/>
          </a:xfrm>
          <a:prstGeom prst="straightConnector1">
            <a:avLst/>
          </a:prstGeom>
          <a:ln w="76200">
            <a:headEnd type="triangl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34" name="Group 33"/>
          <p:cNvGrpSpPr/>
          <p:nvPr/>
        </p:nvGrpSpPr>
        <p:grpSpPr>
          <a:xfrm>
            <a:off x="825809" y="284447"/>
            <a:ext cx="4243859" cy="2960131"/>
            <a:chOff x="901521" y="579549"/>
            <a:chExt cx="1893194" cy="953037"/>
          </a:xfrm>
        </p:grpSpPr>
        <p:sp>
          <p:nvSpPr>
            <p:cNvPr id="35" name="Rounded Rectangle 34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144861" y="786405"/>
              <a:ext cx="1343821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9600" b="1" cap="none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ookii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455829" y="261691"/>
            <a:ext cx="4257625" cy="2982887"/>
            <a:chOff x="901521" y="579549"/>
            <a:chExt cx="1893194" cy="953037"/>
          </a:xfrm>
        </p:grpSpPr>
        <p:sp>
          <p:nvSpPr>
            <p:cNvPr id="39" name="Rounded Rectangle 38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1036177" y="792097"/>
              <a:ext cx="1623880" cy="50150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ja-JP" altLang="en-US" sz="9600" b="1" spc="50" dirty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大</a:t>
              </a:r>
              <a:r>
                <a:rPr lang="ja-JP" altLang="en-US" sz="9600" b="1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き</a:t>
              </a:r>
              <a:r>
                <a:rPr lang="ja-JP" altLang="en-US" sz="9600" b="1" spc="50" dirty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い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527914" y="3605936"/>
            <a:ext cx="4243859" cy="2960131"/>
            <a:chOff x="1155932" y="1374808"/>
            <a:chExt cx="1893194" cy="953037"/>
          </a:xfrm>
        </p:grpSpPr>
        <p:sp>
          <p:nvSpPr>
            <p:cNvPr id="42" name="Rounded Rectangle 41"/>
            <p:cNvSpPr/>
            <p:nvPr/>
          </p:nvSpPr>
          <p:spPr>
            <a:xfrm>
              <a:off x="1155932" y="1374808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1600997" y="1598644"/>
              <a:ext cx="903318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96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Big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sp>
        <p:nvSpPr>
          <p:cNvPr id="44" name="Right Arrow 43">
            <a:hlinkClick r:id="rId6" action="ppaction://hlinksldjump"/>
          </p:cNvPr>
          <p:cNvSpPr/>
          <p:nvPr/>
        </p:nvSpPr>
        <p:spPr>
          <a:xfrm>
            <a:off x="11043138" y="6204529"/>
            <a:ext cx="896816" cy="477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5536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80" fill="hold"/>
                                        <p:tgtEl>
                                          <p:spTgt spid="1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5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803712" y="3450116"/>
            <a:ext cx="4243859" cy="2960131"/>
            <a:chOff x="901521" y="579549"/>
            <a:chExt cx="1893194" cy="953037"/>
          </a:xfrm>
        </p:grpSpPr>
        <p:sp>
          <p:nvSpPr>
            <p:cNvPr id="32" name="Rounded Rectangle 31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1775567" y="786405"/>
              <a:ext cx="82409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pic>
        <p:nvPicPr>
          <p:cNvPr id="142" name="small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677746" y="6238875"/>
            <a:ext cx="609600" cy="609600"/>
          </a:xfrm>
          <a:prstGeom prst="rect">
            <a:avLst/>
          </a:prstGeom>
        </p:spPr>
      </p:pic>
      <p:sp>
        <p:nvSpPr>
          <p:cNvPr id="1033" name="AutoShape 16" descr="Image result for 畳　フローイング　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80" name="Picture 17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5312" y="3744848"/>
            <a:ext cx="2444853" cy="2163693"/>
          </a:xfrm>
          <a:prstGeom prst="rect">
            <a:avLst/>
          </a:prstGeom>
        </p:spPr>
      </p:pic>
      <p:cxnSp>
        <p:nvCxnSpPr>
          <p:cNvPr id="184" name="Straight Arrow Connector 183"/>
          <p:cNvCxnSpPr/>
          <p:nvPr/>
        </p:nvCxnSpPr>
        <p:spPr>
          <a:xfrm flipV="1">
            <a:off x="3717410" y="5183613"/>
            <a:ext cx="594305" cy="237992"/>
          </a:xfrm>
          <a:prstGeom prst="straightConnector1">
            <a:avLst/>
          </a:prstGeom>
          <a:ln w="76200">
            <a:headEnd type="triangl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34" name="Group 33"/>
          <p:cNvGrpSpPr/>
          <p:nvPr/>
        </p:nvGrpSpPr>
        <p:grpSpPr>
          <a:xfrm>
            <a:off x="873981" y="244787"/>
            <a:ext cx="4243859" cy="2960131"/>
            <a:chOff x="901521" y="579549"/>
            <a:chExt cx="1893194" cy="953037"/>
          </a:xfrm>
        </p:grpSpPr>
        <p:sp>
          <p:nvSpPr>
            <p:cNvPr id="35" name="Rounded Rectangle 34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981818" y="786405"/>
              <a:ext cx="1669908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9600" b="1" cap="none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chiisai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588563" y="222031"/>
            <a:ext cx="4257625" cy="2982887"/>
            <a:chOff x="901521" y="579549"/>
            <a:chExt cx="1893194" cy="953037"/>
          </a:xfrm>
        </p:grpSpPr>
        <p:sp>
          <p:nvSpPr>
            <p:cNvPr id="39" name="Rounded Rectangle 38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1057562" y="792097"/>
              <a:ext cx="1581112" cy="50150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ja-JP" altLang="en-US" sz="9600" b="1" spc="50" dirty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小</a:t>
              </a:r>
              <a:r>
                <a:rPr lang="ja-JP" altLang="en-US" sz="9600" b="1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さ</a:t>
              </a:r>
              <a:r>
                <a:rPr lang="ja-JP" altLang="en-US" sz="9600" b="1" spc="50" dirty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い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567216" y="3453647"/>
            <a:ext cx="4243859" cy="2960131"/>
            <a:chOff x="901521" y="579549"/>
            <a:chExt cx="1893194" cy="953037"/>
          </a:xfrm>
        </p:grpSpPr>
        <p:sp>
          <p:nvSpPr>
            <p:cNvPr id="42" name="Rounded Rectangle 41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1084792" y="786405"/>
              <a:ext cx="1463959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96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Small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sp>
        <p:nvSpPr>
          <p:cNvPr id="44" name="Right Arrow 43">
            <a:hlinkClick r:id="rId6" action="ppaction://hlinksldjump"/>
          </p:cNvPr>
          <p:cNvSpPr/>
          <p:nvPr/>
        </p:nvSpPr>
        <p:spPr>
          <a:xfrm>
            <a:off x="11043138" y="6204529"/>
            <a:ext cx="896816" cy="477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8260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89" fill="hold"/>
                                        <p:tgtEl>
                                          <p:spTgt spid="1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2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2" name="Group 181"/>
          <p:cNvGrpSpPr/>
          <p:nvPr/>
        </p:nvGrpSpPr>
        <p:grpSpPr>
          <a:xfrm>
            <a:off x="838705" y="3453647"/>
            <a:ext cx="4243859" cy="2960131"/>
            <a:chOff x="901521" y="579549"/>
            <a:chExt cx="1893194" cy="953037"/>
          </a:xfrm>
        </p:grpSpPr>
        <p:sp>
          <p:nvSpPr>
            <p:cNvPr id="183" name="Rounded Rectangle 182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85" name="Rectangle 184"/>
            <p:cNvSpPr/>
            <p:nvPr/>
          </p:nvSpPr>
          <p:spPr>
            <a:xfrm>
              <a:off x="1775567" y="786405"/>
              <a:ext cx="82409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pic>
        <p:nvPicPr>
          <p:cNvPr id="115" name="throw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405530" y="727075"/>
            <a:ext cx="609600" cy="609600"/>
          </a:xfrm>
          <a:prstGeom prst="rect">
            <a:avLst/>
          </a:prstGeom>
        </p:spPr>
      </p:pic>
      <p:pic>
        <p:nvPicPr>
          <p:cNvPr id="1047" name="Picture 22" descr="Image result for 投げて イラスト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6377" y="3766982"/>
            <a:ext cx="2227978" cy="2227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6" name="Group 185"/>
          <p:cNvGrpSpPr/>
          <p:nvPr/>
        </p:nvGrpSpPr>
        <p:grpSpPr>
          <a:xfrm>
            <a:off x="873981" y="244787"/>
            <a:ext cx="4243859" cy="2960131"/>
            <a:chOff x="901521" y="579549"/>
            <a:chExt cx="1893194" cy="953037"/>
          </a:xfrm>
        </p:grpSpPr>
        <p:sp>
          <p:nvSpPr>
            <p:cNvPr id="187" name="Rounded Rectangle 186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88" name="Rectangle 187"/>
            <p:cNvSpPr/>
            <p:nvPr/>
          </p:nvSpPr>
          <p:spPr>
            <a:xfrm>
              <a:off x="987137" y="786405"/>
              <a:ext cx="1659267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9600" b="1" cap="none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nagete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190" name="Group 189"/>
          <p:cNvGrpSpPr/>
          <p:nvPr/>
        </p:nvGrpSpPr>
        <p:grpSpPr>
          <a:xfrm>
            <a:off x="6588563" y="222031"/>
            <a:ext cx="4257625" cy="2982887"/>
            <a:chOff x="901521" y="579549"/>
            <a:chExt cx="1893194" cy="953037"/>
          </a:xfrm>
        </p:grpSpPr>
        <p:sp>
          <p:nvSpPr>
            <p:cNvPr id="191" name="Rounded Rectangle 190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93" name="Rectangle 192"/>
            <p:cNvSpPr/>
            <p:nvPr/>
          </p:nvSpPr>
          <p:spPr>
            <a:xfrm>
              <a:off x="1010518" y="792097"/>
              <a:ext cx="1675201" cy="50150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ja-JP" altLang="en-US" sz="9600" b="1" spc="50" dirty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投</a:t>
              </a:r>
              <a:r>
                <a:rPr lang="ja-JP" altLang="en-US" sz="9600" b="1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げ</a:t>
              </a:r>
              <a:r>
                <a:rPr lang="ja-JP" altLang="en-US" sz="9600" b="1" spc="50" dirty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て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194" name="Group 193"/>
          <p:cNvGrpSpPr/>
          <p:nvPr/>
        </p:nvGrpSpPr>
        <p:grpSpPr>
          <a:xfrm>
            <a:off x="6567216" y="3453647"/>
            <a:ext cx="4243859" cy="2960131"/>
            <a:chOff x="901521" y="579549"/>
            <a:chExt cx="1893194" cy="953037"/>
          </a:xfrm>
        </p:grpSpPr>
        <p:sp>
          <p:nvSpPr>
            <p:cNvPr id="195" name="Rounded Rectangle 194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96" name="Rectangle 195"/>
            <p:cNvSpPr/>
            <p:nvPr/>
          </p:nvSpPr>
          <p:spPr>
            <a:xfrm>
              <a:off x="954558" y="786405"/>
              <a:ext cx="1724427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96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Throw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sp>
        <p:nvSpPr>
          <p:cNvPr id="197" name="Right Arrow 196">
            <a:hlinkClick r:id="rId7" action="ppaction://hlinksldjump"/>
          </p:cNvPr>
          <p:cNvSpPr/>
          <p:nvPr/>
        </p:nvSpPr>
        <p:spPr>
          <a:xfrm>
            <a:off x="11043138" y="6204529"/>
            <a:ext cx="896816" cy="477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0402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58" fill="hold"/>
                                        <p:tgtEl>
                                          <p:spTgt spid="1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5"/>
                </p:tgtEl>
              </p:cMediaNode>
            </p:audi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803712" y="3450116"/>
            <a:ext cx="4243859" cy="2960131"/>
            <a:chOff x="901521" y="579549"/>
            <a:chExt cx="1893194" cy="953037"/>
          </a:xfrm>
        </p:grpSpPr>
        <p:sp>
          <p:nvSpPr>
            <p:cNvPr id="29" name="Rounded Rectangle 28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775567" y="786405"/>
              <a:ext cx="82409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844751" y="172271"/>
            <a:ext cx="4243859" cy="2960131"/>
            <a:chOff x="888482" y="556202"/>
            <a:chExt cx="1893194" cy="953037"/>
          </a:xfrm>
        </p:grpSpPr>
        <p:sp>
          <p:nvSpPr>
            <p:cNvPr id="32" name="Rounded Rectangle 31"/>
            <p:cNvSpPr/>
            <p:nvPr/>
          </p:nvSpPr>
          <p:spPr>
            <a:xfrm>
              <a:off x="888482" y="556202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1067629" y="783532"/>
              <a:ext cx="1498284" cy="37654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ja-JP" altLang="en-US" sz="70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Ｏｏｋｉｋｕ</a:t>
              </a:r>
              <a:endParaRPr lang="en-US" sz="70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440423" y="149513"/>
            <a:ext cx="4257625" cy="2982888"/>
            <a:chOff x="901521" y="579549"/>
            <a:chExt cx="1893194" cy="953037"/>
          </a:xfrm>
        </p:grpSpPr>
        <p:sp>
          <p:nvSpPr>
            <p:cNvPr id="36" name="Rounded Rectangle 35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1133473" y="637562"/>
              <a:ext cx="1429288" cy="50150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ja-JP" altLang="en-US" sz="96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大きく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567216" y="3453647"/>
            <a:ext cx="4243859" cy="2960131"/>
            <a:chOff x="901521" y="579549"/>
            <a:chExt cx="1893194" cy="953037"/>
          </a:xfrm>
        </p:grpSpPr>
        <p:sp>
          <p:nvSpPr>
            <p:cNvPr id="39" name="Rounded Rectangle 38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1166367" y="787210"/>
              <a:ext cx="1352402" cy="42609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ja-JP" altLang="en-US" sz="80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Ｌａｒｇｅ</a:t>
              </a:r>
              <a:endParaRPr lang="en-US" sz="80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sp>
        <p:nvSpPr>
          <p:cNvPr id="41" name="Right Arrow 40">
            <a:hlinkClick r:id="rId4" action="ppaction://hlinksldjump"/>
          </p:cNvPr>
          <p:cNvSpPr/>
          <p:nvPr/>
        </p:nvSpPr>
        <p:spPr>
          <a:xfrm>
            <a:off x="11043138" y="6204529"/>
            <a:ext cx="896816" cy="477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130101_071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886450" y="1227138"/>
            <a:ext cx="609600" cy="609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4298" y="3763368"/>
            <a:ext cx="1962150" cy="233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214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1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803712" y="3450116"/>
            <a:ext cx="4243859" cy="2960131"/>
            <a:chOff x="901521" y="579549"/>
            <a:chExt cx="1893194" cy="953037"/>
          </a:xfrm>
        </p:grpSpPr>
        <p:sp>
          <p:nvSpPr>
            <p:cNvPr id="29" name="Rounded Rectangle 28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775567" y="786405"/>
              <a:ext cx="82409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873981" y="244787"/>
            <a:ext cx="4243859" cy="2960131"/>
            <a:chOff x="901521" y="579549"/>
            <a:chExt cx="1893194" cy="953037"/>
          </a:xfrm>
        </p:grpSpPr>
        <p:sp>
          <p:nvSpPr>
            <p:cNvPr id="32" name="Rounded Rectangle 31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912768" y="786405"/>
              <a:ext cx="1808009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9600" b="1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magete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588563" y="222031"/>
            <a:ext cx="4257625" cy="2982887"/>
            <a:chOff x="901521" y="579549"/>
            <a:chExt cx="1893194" cy="953037"/>
          </a:xfrm>
        </p:grpSpPr>
        <p:sp>
          <p:nvSpPr>
            <p:cNvPr id="36" name="Rounded Rectangle 35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1010517" y="792097"/>
              <a:ext cx="1675201" cy="50150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ja-JP" altLang="en-US" sz="9600" b="1" spc="50" dirty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曲</a:t>
              </a:r>
              <a:r>
                <a:rPr lang="ja-JP" altLang="en-US" sz="9600" b="1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げ</a:t>
              </a:r>
              <a:r>
                <a:rPr lang="ja-JP" altLang="en-US" sz="9600" b="1" spc="50" dirty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て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567216" y="3453647"/>
            <a:ext cx="4243859" cy="2960131"/>
            <a:chOff x="901521" y="579549"/>
            <a:chExt cx="1893194" cy="953037"/>
          </a:xfrm>
        </p:grpSpPr>
        <p:sp>
          <p:nvSpPr>
            <p:cNvPr id="39" name="Rounded Rectangle 38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1230675" y="786405"/>
              <a:ext cx="1172197" cy="47563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90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bend</a:t>
              </a:r>
              <a:endParaRPr lang="en-US" sz="90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sp>
        <p:nvSpPr>
          <p:cNvPr id="41" name="Right Arrow 40">
            <a:hlinkClick r:id="rId4" action="ppaction://hlinksldjump"/>
          </p:cNvPr>
          <p:cNvSpPr/>
          <p:nvPr/>
        </p:nvSpPr>
        <p:spPr>
          <a:xfrm>
            <a:off x="11043138" y="6204529"/>
            <a:ext cx="896816" cy="477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478" y="3847412"/>
            <a:ext cx="2176750" cy="2176750"/>
          </a:xfrm>
          <a:prstGeom prst="rect">
            <a:avLst/>
          </a:prstGeom>
        </p:spPr>
      </p:pic>
      <p:pic>
        <p:nvPicPr>
          <p:cNvPr id="3" name="130101_071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109325" y="340836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6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6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873981" y="3453647"/>
            <a:ext cx="4243859" cy="2960131"/>
            <a:chOff x="901521" y="579549"/>
            <a:chExt cx="1893194" cy="953037"/>
          </a:xfrm>
        </p:grpSpPr>
        <p:sp>
          <p:nvSpPr>
            <p:cNvPr id="29" name="Rounded Rectangle 28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775567" y="786405"/>
              <a:ext cx="82409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pic>
        <p:nvPicPr>
          <p:cNvPr id="136" name="medium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427844" y="4869515"/>
            <a:ext cx="609600" cy="609600"/>
          </a:xfrm>
          <a:prstGeom prst="rect">
            <a:avLst/>
          </a:prstGeom>
        </p:spPr>
      </p:pic>
      <p:pic>
        <p:nvPicPr>
          <p:cNvPr id="1052" name="Picture 105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619" y="4079916"/>
            <a:ext cx="3890777" cy="1579198"/>
          </a:xfrm>
          <a:prstGeom prst="rect">
            <a:avLst/>
          </a:prstGeom>
        </p:spPr>
      </p:pic>
      <p:cxnSp>
        <p:nvCxnSpPr>
          <p:cNvPr id="192" name="Straight Arrow Connector 191"/>
          <p:cNvCxnSpPr/>
          <p:nvPr/>
        </p:nvCxnSpPr>
        <p:spPr>
          <a:xfrm flipV="1">
            <a:off x="3176466" y="4556020"/>
            <a:ext cx="594305" cy="237992"/>
          </a:xfrm>
          <a:prstGeom prst="straightConnector1">
            <a:avLst/>
          </a:prstGeom>
          <a:ln w="76200">
            <a:headEnd type="triangl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31" name="Group 30"/>
          <p:cNvGrpSpPr/>
          <p:nvPr/>
        </p:nvGrpSpPr>
        <p:grpSpPr>
          <a:xfrm>
            <a:off x="873981" y="244787"/>
            <a:ext cx="4243859" cy="2960131"/>
            <a:chOff x="901521" y="579549"/>
            <a:chExt cx="1893194" cy="953037"/>
          </a:xfrm>
        </p:grpSpPr>
        <p:sp>
          <p:nvSpPr>
            <p:cNvPr id="32" name="Rounded Rectangle 31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1189197" y="786405"/>
              <a:ext cx="1255149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9600" b="1" cap="none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chuu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588563" y="222031"/>
            <a:ext cx="4257625" cy="2982887"/>
            <a:chOff x="901521" y="579549"/>
            <a:chExt cx="1893194" cy="953037"/>
          </a:xfrm>
        </p:grpSpPr>
        <p:sp>
          <p:nvSpPr>
            <p:cNvPr id="36" name="Rounded Rectangle 35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1530854" y="792097"/>
              <a:ext cx="634526" cy="50150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ja-JP" altLang="en-US" sz="96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中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567216" y="3453647"/>
            <a:ext cx="4243859" cy="2960131"/>
            <a:chOff x="901521" y="579549"/>
            <a:chExt cx="1893194" cy="953037"/>
          </a:xfrm>
        </p:grpSpPr>
        <p:sp>
          <p:nvSpPr>
            <p:cNvPr id="39" name="Rounded Rectangle 38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901521" y="785658"/>
              <a:ext cx="1893020" cy="4508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85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Medium</a:t>
              </a:r>
              <a:endParaRPr lang="en-US" sz="85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sp>
        <p:nvSpPr>
          <p:cNvPr id="41" name="Right Arrow 40">
            <a:hlinkClick r:id="rId6" action="ppaction://hlinksldjump"/>
          </p:cNvPr>
          <p:cNvSpPr/>
          <p:nvPr/>
        </p:nvSpPr>
        <p:spPr>
          <a:xfrm>
            <a:off x="11043138" y="6204529"/>
            <a:ext cx="896816" cy="477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778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15" fill="hold"/>
                                        <p:tgtEl>
                                          <p:spTgt spid="1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6"/>
                </p:tgtEl>
              </p:cMediaNode>
            </p:audi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803712" y="3450116"/>
            <a:ext cx="4243859" cy="2960131"/>
            <a:chOff x="901521" y="579549"/>
            <a:chExt cx="1893194" cy="953037"/>
          </a:xfrm>
        </p:grpSpPr>
        <p:sp>
          <p:nvSpPr>
            <p:cNvPr id="29" name="Rounded Rectangle 28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775567" y="786405"/>
              <a:ext cx="82409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pic>
        <p:nvPicPr>
          <p:cNvPr id="143" name="a rotatio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457978" y="6250143"/>
            <a:ext cx="609600" cy="609600"/>
          </a:xfrm>
          <a:prstGeom prst="rect">
            <a:avLst/>
          </a:prstGeom>
        </p:spPr>
      </p:pic>
      <p:pic>
        <p:nvPicPr>
          <p:cNvPr id="1053" name="Picture 105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006" y="3888242"/>
            <a:ext cx="2981792" cy="2087254"/>
          </a:xfrm>
          <a:prstGeom prst="rect">
            <a:avLst/>
          </a:prstGeom>
        </p:spPr>
      </p:pic>
      <p:grpSp>
        <p:nvGrpSpPr>
          <p:cNvPr id="31" name="Group 30"/>
          <p:cNvGrpSpPr/>
          <p:nvPr/>
        </p:nvGrpSpPr>
        <p:grpSpPr>
          <a:xfrm>
            <a:off x="873981" y="244787"/>
            <a:ext cx="4243859" cy="2960131"/>
            <a:chOff x="901521" y="579549"/>
            <a:chExt cx="1893194" cy="953037"/>
          </a:xfrm>
        </p:grpSpPr>
        <p:sp>
          <p:nvSpPr>
            <p:cNvPr id="32" name="Rounded Rectangle 31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1000411" y="786405"/>
              <a:ext cx="1632723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9600" b="1" cap="none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isshuu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588563" y="222031"/>
            <a:ext cx="4257625" cy="2982887"/>
            <a:chOff x="901521" y="579549"/>
            <a:chExt cx="1893194" cy="953037"/>
          </a:xfrm>
        </p:grpSpPr>
        <p:sp>
          <p:nvSpPr>
            <p:cNvPr id="36" name="Rounded Rectangle 35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1254648" y="792097"/>
              <a:ext cx="1186939" cy="50150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ja-JP" altLang="en-US" sz="96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一周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567217" y="3288141"/>
            <a:ext cx="4338863" cy="3125637"/>
            <a:chOff x="901521" y="526263"/>
            <a:chExt cx="1935575" cy="1006323"/>
          </a:xfrm>
        </p:grpSpPr>
        <p:sp>
          <p:nvSpPr>
            <p:cNvPr id="39" name="Rounded Rectangle 38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903316" y="526263"/>
              <a:ext cx="1933780" cy="92154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90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A </a:t>
              </a:r>
            </a:p>
            <a:p>
              <a:pPr algn="ctr"/>
              <a:r>
                <a:rPr lang="en-US" sz="90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rotation</a:t>
              </a:r>
              <a:endParaRPr lang="en-US" sz="90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sp>
        <p:nvSpPr>
          <p:cNvPr id="41" name="Right Arrow 40">
            <a:hlinkClick r:id="rId6" action="ppaction://hlinksldjump"/>
          </p:cNvPr>
          <p:cNvSpPr/>
          <p:nvPr/>
        </p:nvSpPr>
        <p:spPr>
          <a:xfrm>
            <a:off x="11043138" y="6204529"/>
            <a:ext cx="896816" cy="477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5358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85" fill="hold"/>
                                        <p:tgtEl>
                                          <p:spTgt spid="1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2" name="Group 181"/>
          <p:cNvGrpSpPr/>
          <p:nvPr/>
        </p:nvGrpSpPr>
        <p:grpSpPr>
          <a:xfrm>
            <a:off x="803712" y="3450116"/>
            <a:ext cx="4243859" cy="2960131"/>
            <a:chOff x="901521" y="579549"/>
            <a:chExt cx="1893194" cy="953037"/>
          </a:xfrm>
        </p:grpSpPr>
        <p:sp>
          <p:nvSpPr>
            <p:cNvPr id="183" name="Rounded Rectangle 182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85" name="Rectangle 184"/>
            <p:cNvSpPr/>
            <p:nvPr/>
          </p:nvSpPr>
          <p:spPr>
            <a:xfrm>
              <a:off x="1775567" y="786405"/>
              <a:ext cx="82409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pic>
        <p:nvPicPr>
          <p:cNvPr id="123" name="sta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534974" y="3081831"/>
            <a:ext cx="609600" cy="609600"/>
          </a:xfrm>
          <a:prstGeom prst="rect">
            <a:avLst/>
          </a:prstGeom>
        </p:spPr>
      </p:pic>
      <p:pic>
        <p:nvPicPr>
          <p:cNvPr id="146" name="Picture 14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02" r="35916"/>
          <a:stretch/>
        </p:blipFill>
        <p:spPr>
          <a:xfrm>
            <a:off x="2306733" y="3763913"/>
            <a:ext cx="1097280" cy="2332536"/>
          </a:xfrm>
          <a:prstGeom prst="rect">
            <a:avLst/>
          </a:prstGeom>
        </p:spPr>
      </p:pic>
      <p:sp>
        <p:nvSpPr>
          <p:cNvPr id="1033" name="AutoShape 16" descr="Image result for 畳　フローイング　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186" name="Group 185"/>
          <p:cNvGrpSpPr/>
          <p:nvPr/>
        </p:nvGrpSpPr>
        <p:grpSpPr>
          <a:xfrm>
            <a:off x="873981" y="244787"/>
            <a:ext cx="4243859" cy="2960131"/>
            <a:chOff x="901521" y="579549"/>
            <a:chExt cx="1893194" cy="953037"/>
          </a:xfrm>
        </p:grpSpPr>
        <p:sp>
          <p:nvSpPr>
            <p:cNvPr id="187" name="Rounded Rectangle 186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88" name="Rectangle 187"/>
            <p:cNvSpPr/>
            <p:nvPr/>
          </p:nvSpPr>
          <p:spPr>
            <a:xfrm>
              <a:off x="1174180" y="786405"/>
              <a:ext cx="1285183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ja-JP" altLang="en-US" sz="96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ｔａｔｔｅ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190" name="Group 189"/>
          <p:cNvGrpSpPr/>
          <p:nvPr/>
        </p:nvGrpSpPr>
        <p:grpSpPr>
          <a:xfrm>
            <a:off x="6588563" y="222031"/>
            <a:ext cx="4257625" cy="2982887"/>
            <a:chOff x="901521" y="579549"/>
            <a:chExt cx="1893194" cy="953037"/>
          </a:xfrm>
        </p:grpSpPr>
        <p:sp>
          <p:nvSpPr>
            <p:cNvPr id="191" name="Rounded Rectangle 190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93" name="Rectangle 192"/>
            <p:cNvSpPr/>
            <p:nvPr/>
          </p:nvSpPr>
          <p:spPr>
            <a:xfrm>
              <a:off x="1807048" y="792097"/>
              <a:ext cx="82142" cy="50150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194" name="Group 193"/>
          <p:cNvGrpSpPr/>
          <p:nvPr/>
        </p:nvGrpSpPr>
        <p:grpSpPr>
          <a:xfrm>
            <a:off x="6567216" y="3453647"/>
            <a:ext cx="4243859" cy="2960131"/>
            <a:chOff x="901521" y="579549"/>
            <a:chExt cx="1893194" cy="953037"/>
          </a:xfrm>
        </p:grpSpPr>
        <p:sp>
          <p:nvSpPr>
            <p:cNvPr id="195" name="Rounded Rectangle 194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96" name="Rectangle 195"/>
            <p:cNvSpPr/>
            <p:nvPr/>
          </p:nvSpPr>
          <p:spPr>
            <a:xfrm>
              <a:off x="973596" y="786405"/>
              <a:ext cx="1686356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ja-JP" altLang="en-US" sz="96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Ｓｔａｎｄ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sp>
        <p:nvSpPr>
          <p:cNvPr id="197" name="Rectangle 196"/>
          <p:cNvSpPr/>
          <p:nvPr/>
        </p:nvSpPr>
        <p:spPr>
          <a:xfrm>
            <a:off x="6843396" y="887281"/>
            <a:ext cx="355097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perspectiveBelow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ja-JP" altLang="en-US" sz="9600" b="1" cap="none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立って</a:t>
            </a:r>
            <a:endParaRPr lang="en-US" sz="9600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198" name="Right Arrow 197">
            <a:hlinkClick r:id="rId6" action="ppaction://hlinksldjump"/>
          </p:cNvPr>
          <p:cNvSpPr/>
          <p:nvPr/>
        </p:nvSpPr>
        <p:spPr>
          <a:xfrm>
            <a:off x="11043138" y="6204529"/>
            <a:ext cx="896816" cy="477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685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80" fill="hold"/>
                                        <p:tgtEl>
                                          <p:spTgt spid="1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2" name="Group 181"/>
          <p:cNvGrpSpPr/>
          <p:nvPr/>
        </p:nvGrpSpPr>
        <p:grpSpPr>
          <a:xfrm>
            <a:off x="803712" y="3453646"/>
            <a:ext cx="4243859" cy="2960131"/>
            <a:chOff x="901521" y="579549"/>
            <a:chExt cx="1893194" cy="953037"/>
          </a:xfrm>
        </p:grpSpPr>
        <p:sp>
          <p:nvSpPr>
            <p:cNvPr id="183" name="Rounded Rectangle 182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85" name="Rectangle 184"/>
            <p:cNvSpPr/>
            <p:nvPr/>
          </p:nvSpPr>
          <p:spPr>
            <a:xfrm>
              <a:off x="1775567" y="786405"/>
              <a:ext cx="82409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186" name="Group 185"/>
          <p:cNvGrpSpPr/>
          <p:nvPr/>
        </p:nvGrpSpPr>
        <p:grpSpPr>
          <a:xfrm>
            <a:off x="803711" y="192044"/>
            <a:ext cx="4243860" cy="2960131"/>
            <a:chOff x="870173" y="562568"/>
            <a:chExt cx="1893194" cy="953037"/>
          </a:xfrm>
        </p:grpSpPr>
        <p:sp>
          <p:nvSpPr>
            <p:cNvPr id="187" name="Rounded Rectangle 186"/>
            <p:cNvSpPr/>
            <p:nvPr/>
          </p:nvSpPr>
          <p:spPr>
            <a:xfrm>
              <a:off x="870173" y="562568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88" name="Rectangle 187"/>
            <p:cNvSpPr/>
            <p:nvPr/>
          </p:nvSpPr>
          <p:spPr>
            <a:xfrm>
              <a:off x="1346165" y="786405"/>
              <a:ext cx="941218" cy="351773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GB" altLang="ja-JP" sz="6500" b="1" cap="none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Shita</a:t>
              </a:r>
              <a:endParaRPr lang="en-US" sz="65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190" name="Group 189"/>
          <p:cNvGrpSpPr/>
          <p:nvPr/>
        </p:nvGrpSpPr>
        <p:grpSpPr>
          <a:xfrm>
            <a:off x="6490070" y="192044"/>
            <a:ext cx="4257625" cy="2982887"/>
            <a:chOff x="901521" y="579549"/>
            <a:chExt cx="1893194" cy="953037"/>
          </a:xfrm>
        </p:grpSpPr>
        <p:sp>
          <p:nvSpPr>
            <p:cNvPr id="191" name="Rounded Rectangle 190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93" name="Rectangle 192"/>
            <p:cNvSpPr/>
            <p:nvPr/>
          </p:nvSpPr>
          <p:spPr>
            <a:xfrm>
              <a:off x="1530852" y="792097"/>
              <a:ext cx="634527" cy="50150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ja-JP" altLang="en-US" sz="96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下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194" name="Group 193"/>
          <p:cNvGrpSpPr/>
          <p:nvPr/>
        </p:nvGrpSpPr>
        <p:grpSpPr>
          <a:xfrm>
            <a:off x="6525211" y="3464662"/>
            <a:ext cx="4243859" cy="2960131"/>
            <a:chOff x="901521" y="579549"/>
            <a:chExt cx="1893194" cy="953037"/>
          </a:xfrm>
        </p:grpSpPr>
        <p:sp>
          <p:nvSpPr>
            <p:cNvPr id="195" name="Rounded Rectangle 194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96" name="Rectangle 195"/>
            <p:cNvSpPr/>
            <p:nvPr/>
          </p:nvSpPr>
          <p:spPr>
            <a:xfrm>
              <a:off x="1185509" y="786405"/>
              <a:ext cx="1262529" cy="40131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GB" altLang="ja-JP" sz="75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Down</a:t>
              </a:r>
              <a:endParaRPr lang="en-US" sz="75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sp>
        <p:nvSpPr>
          <p:cNvPr id="197" name="Right Arrow 196">
            <a:hlinkClick r:id="rId4" action="ppaction://hlinksldjump"/>
          </p:cNvPr>
          <p:cNvSpPr/>
          <p:nvPr/>
        </p:nvSpPr>
        <p:spPr>
          <a:xfrm>
            <a:off x="11043138" y="6204529"/>
            <a:ext cx="896816" cy="477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own Arrow 1"/>
          <p:cNvSpPr/>
          <p:nvPr/>
        </p:nvSpPr>
        <p:spPr>
          <a:xfrm>
            <a:off x="2247441" y="3955055"/>
            <a:ext cx="1322024" cy="1707215"/>
          </a:xfrm>
          <a:prstGeom prst="downArrow">
            <a:avLst/>
          </a:prstGeom>
          <a:solidFill>
            <a:srgbClr val="00B0F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130101_071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799138" y="105092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683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1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2" name="Group 181"/>
          <p:cNvGrpSpPr/>
          <p:nvPr/>
        </p:nvGrpSpPr>
        <p:grpSpPr>
          <a:xfrm>
            <a:off x="803712" y="3450116"/>
            <a:ext cx="4243859" cy="2960131"/>
            <a:chOff x="901521" y="579549"/>
            <a:chExt cx="1893194" cy="953037"/>
          </a:xfrm>
        </p:grpSpPr>
        <p:sp>
          <p:nvSpPr>
            <p:cNvPr id="183" name="Rounded Rectangle 182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85" name="Rectangle 184"/>
            <p:cNvSpPr/>
            <p:nvPr/>
          </p:nvSpPr>
          <p:spPr>
            <a:xfrm>
              <a:off x="1775567" y="786405"/>
              <a:ext cx="82409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pic>
        <p:nvPicPr>
          <p:cNvPr id="137" name="stop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554536" y="3145316"/>
            <a:ext cx="609600" cy="609600"/>
          </a:xfrm>
          <a:prstGeom prst="rect">
            <a:avLst/>
          </a:prstGeom>
        </p:spPr>
      </p:pic>
      <p:pic>
        <p:nvPicPr>
          <p:cNvPr id="148" name="Picture 14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3865" y="3946500"/>
            <a:ext cx="1903016" cy="1903016"/>
          </a:xfrm>
          <a:prstGeom prst="rect">
            <a:avLst/>
          </a:prstGeom>
        </p:spPr>
      </p:pic>
      <p:sp>
        <p:nvSpPr>
          <p:cNvPr id="1033" name="AutoShape 16" descr="Image result for 畳　フローイング　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186" name="Group 185"/>
          <p:cNvGrpSpPr/>
          <p:nvPr/>
        </p:nvGrpSpPr>
        <p:grpSpPr>
          <a:xfrm>
            <a:off x="873981" y="244787"/>
            <a:ext cx="4243859" cy="2960131"/>
            <a:chOff x="901521" y="579549"/>
            <a:chExt cx="1893194" cy="953037"/>
          </a:xfrm>
        </p:grpSpPr>
        <p:sp>
          <p:nvSpPr>
            <p:cNvPr id="187" name="Rounded Rectangle 186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88" name="Rectangle 187"/>
            <p:cNvSpPr/>
            <p:nvPr/>
          </p:nvSpPr>
          <p:spPr>
            <a:xfrm>
              <a:off x="1017930" y="786405"/>
              <a:ext cx="1597683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ja-JP" altLang="en-US" sz="96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Ｙａｍｅ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190" name="Group 189"/>
          <p:cNvGrpSpPr/>
          <p:nvPr/>
        </p:nvGrpSpPr>
        <p:grpSpPr>
          <a:xfrm>
            <a:off x="6588563" y="222031"/>
            <a:ext cx="4257625" cy="2982887"/>
            <a:chOff x="901521" y="579549"/>
            <a:chExt cx="1893194" cy="953037"/>
          </a:xfrm>
        </p:grpSpPr>
        <p:sp>
          <p:nvSpPr>
            <p:cNvPr id="191" name="Rounded Rectangle 190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93" name="Rectangle 192"/>
            <p:cNvSpPr/>
            <p:nvPr/>
          </p:nvSpPr>
          <p:spPr>
            <a:xfrm>
              <a:off x="1259994" y="792097"/>
              <a:ext cx="1176247" cy="50150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ja-JP" altLang="en-US" sz="9600" b="1" spc="50" dirty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止</a:t>
              </a:r>
              <a:r>
                <a:rPr lang="ja-JP" altLang="en-US" sz="9600" b="1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め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194" name="Group 193"/>
          <p:cNvGrpSpPr/>
          <p:nvPr/>
        </p:nvGrpSpPr>
        <p:grpSpPr>
          <a:xfrm>
            <a:off x="6567216" y="3453647"/>
            <a:ext cx="4243859" cy="2960131"/>
            <a:chOff x="901521" y="579549"/>
            <a:chExt cx="1893194" cy="953037"/>
          </a:xfrm>
        </p:grpSpPr>
        <p:sp>
          <p:nvSpPr>
            <p:cNvPr id="195" name="Rounded Rectangle 194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96" name="Rectangle 195"/>
            <p:cNvSpPr/>
            <p:nvPr/>
          </p:nvSpPr>
          <p:spPr>
            <a:xfrm>
              <a:off x="1136995" y="786405"/>
              <a:ext cx="1359554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ja-JP" altLang="en-US" sz="9600" b="1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Ｓｔｏ</a:t>
              </a:r>
              <a:r>
                <a:rPr lang="ja-JP" altLang="en-US" sz="9600" b="1" spc="50" dirty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ｐ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sp>
        <p:nvSpPr>
          <p:cNvPr id="197" name="Right Arrow 196">
            <a:hlinkClick r:id="rId6" action="ppaction://hlinksldjump"/>
          </p:cNvPr>
          <p:cNvSpPr/>
          <p:nvPr/>
        </p:nvSpPr>
        <p:spPr>
          <a:xfrm>
            <a:off x="11043138" y="6204529"/>
            <a:ext cx="896816" cy="477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344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10" fill="hold"/>
                                        <p:tgtEl>
                                          <p:spTgt spid="1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2" name="Group 181"/>
          <p:cNvGrpSpPr/>
          <p:nvPr/>
        </p:nvGrpSpPr>
        <p:grpSpPr>
          <a:xfrm>
            <a:off x="966425" y="3483210"/>
            <a:ext cx="4243859" cy="2960131"/>
            <a:chOff x="901521" y="579549"/>
            <a:chExt cx="1893194" cy="953037"/>
          </a:xfrm>
        </p:grpSpPr>
        <p:sp>
          <p:nvSpPr>
            <p:cNvPr id="183" name="Rounded Rectangle 182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85" name="Rectangle 184"/>
            <p:cNvSpPr/>
            <p:nvPr/>
          </p:nvSpPr>
          <p:spPr>
            <a:xfrm>
              <a:off x="1775567" y="786405"/>
              <a:ext cx="82409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pic>
        <p:nvPicPr>
          <p:cNvPr id="110" name="han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03940" y="3039830"/>
            <a:ext cx="609600" cy="609600"/>
          </a:xfrm>
          <a:prstGeom prst="rect">
            <a:avLst/>
          </a:prstGeom>
        </p:spPr>
      </p:pic>
      <p:pic>
        <p:nvPicPr>
          <p:cNvPr id="149" name="Picture 14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148" y="4125704"/>
            <a:ext cx="2012607" cy="1581910"/>
          </a:xfrm>
          <a:prstGeom prst="rect">
            <a:avLst/>
          </a:prstGeom>
        </p:spPr>
      </p:pic>
      <p:sp>
        <p:nvSpPr>
          <p:cNvPr id="1033" name="AutoShape 16" descr="Image result for 畳　フローイング　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186" name="Group 185"/>
          <p:cNvGrpSpPr/>
          <p:nvPr/>
        </p:nvGrpSpPr>
        <p:grpSpPr>
          <a:xfrm>
            <a:off x="896077" y="192044"/>
            <a:ext cx="4243859" cy="2960131"/>
            <a:chOff x="-270661" y="687015"/>
            <a:chExt cx="1893194" cy="953037"/>
          </a:xfrm>
        </p:grpSpPr>
        <p:sp>
          <p:nvSpPr>
            <p:cNvPr id="187" name="Rounded Rectangle 186"/>
            <p:cNvSpPr/>
            <p:nvPr/>
          </p:nvSpPr>
          <p:spPr>
            <a:xfrm>
              <a:off x="-270661" y="687015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88" name="Rectangle 187"/>
            <p:cNvSpPr/>
            <p:nvPr/>
          </p:nvSpPr>
          <p:spPr>
            <a:xfrm>
              <a:off x="408773" y="845253"/>
              <a:ext cx="534325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9600" b="1" cap="none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te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190" name="Group 189"/>
          <p:cNvGrpSpPr/>
          <p:nvPr/>
        </p:nvGrpSpPr>
        <p:grpSpPr>
          <a:xfrm>
            <a:off x="6588563" y="222031"/>
            <a:ext cx="4257625" cy="2982887"/>
            <a:chOff x="901521" y="579549"/>
            <a:chExt cx="1893194" cy="953037"/>
          </a:xfrm>
        </p:grpSpPr>
        <p:sp>
          <p:nvSpPr>
            <p:cNvPr id="191" name="Rounded Rectangle 190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93" name="Rectangle 192"/>
            <p:cNvSpPr/>
            <p:nvPr/>
          </p:nvSpPr>
          <p:spPr>
            <a:xfrm>
              <a:off x="1530854" y="792097"/>
              <a:ext cx="634527" cy="50150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ja-JP" altLang="en-US" sz="9600" b="1" spc="50" dirty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手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194" name="Group 193"/>
          <p:cNvGrpSpPr/>
          <p:nvPr/>
        </p:nvGrpSpPr>
        <p:grpSpPr>
          <a:xfrm>
            <a:off x="6567215" y="3453647"/>
            <a:ext cx="4243858" cy="3208859"/>
            <a:chOff x="901521" y="579549"/>
            <a:chExt cx="1893194" cy="1033117"/>
          </a:xfrm>
        </p:grpSpPr>
        <p:sp>
          <p:nvSpPr>
            <p:cNvPr id="195" name="Rounded Rectangle 194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96" name="Rectangle 195"/>
            <p:cNvSpPr/>
            <p:nvPr/>
          </p:nvSpPr>
          <p:spPr>
            <a:xfrm>
              <a:off x="984559" y="631665"/>
              <a:ext cx="1727117" cy="98100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96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Hand/</a:t>
              </a:r>
            </a:p>
            <a:p>
              <a:pPr algn="ctr"/>
              <a:r>
                <a:rPr lang="en-US" sz="96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arm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sp>
        <p:nvSpPr>
          <p:cNvPr id="197" name="Right Arrow 196">
            <a:hlinkClick r:id="rId6" action="ppaction://hlinksldjump"/>
          </p:cNvPr>
          <p:cNvSpPr/>
          <p:nvPr/>
        </p:nvSpPr>
        <p:spPr>
          <a:xfrm>
            <a:off x="11043138" y="6204529"/>
            <a:ext cx="896816" cy="477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5701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97" fill="hold"/>
                                        <p:tgtEl>
                                          <p:spTgt spid="1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0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2" name="Group 181"/>
          <p:cNvGrpSpPr/>
          <p:nvPr/>
        </p:nvGrpSpPr>
        <p:grpSpPr>
          <a:xfrm>
            <a:off x="803712" y="3450116"/>
            <a:ext cx="4243859" cy="2960131"/>
            <a:chOff x="901521" y="579549"/>
            <a:chExt cx="1893194" cy="953037"/>
          </a:xfrm>
        </p:grpSpPr>
        <p:sp>
          <p:nvSpPr>
            <p:cNvPr id="183" name="Rounded Rectangle 182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85" name="Rectangle 184"/>
            <p:cNvSpPr/>
            <p:nvPr/>
          </p:nvSpPr>
          <p:spPr>
            <a:xfrm>
              <a:off x="1775567" y="786405"/>
              <a:ext cx="82409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pic>
        <p:nvPicPr>
          <p:cNvPr id="117" name="leg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600503" y="3446582"/>
            <a:ext cx="609600" cy="609600"/>
          </a:xfrm>
          <a:prstGeom prst="rect">
            <a:avLst/>
          </a:prstGeom>
        </p:spPr>
      </p:pic>
      <p:pic>
        <p:nvPicPr>
          <p:cNvPr id="150" name="Picture 14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433" y="4056182"/>
            <a:ext cx="2406124" cy="1606088"/>
          </a:xfrm>
          <a:prstGeom prst="rect">
            <a:avLst/>
          </a:prstGeom>
        </p:spPr>
      </p:pic>
      <p:sp>
        <p:nvSpPr>
          <p:cNvPr id="1033" name="AutoShape 16" descr="Image result for 畳　フローイング　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186" name="Group 185"/>
          <p:cNvGrpSpPr/>
          <p:nvPr/>
        </p:nvGrpSpPr>
        <p:grpSpPr>
          <a:xfrm>
            <a:off x="825809" y="222031"/>
            <a:ext cx="4243859" cy="2960131"/>
            <a:chOff x="901521" y="579549"/>
            <a:chExt cx="1893194" cy="953037"/>
          </a:xfrm>
        </p:grpSpPr>
        <p:sp>
          <p:nvSpPr>
            <p:cNvPr id="187" name="Rounded Rectangle 186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88" name="Rectangle 187"/>
            <p:cNvSpPr/>
            <p:nvPr/>
          </p:nvSpPr>
          <p:spPr>
            <a:xfrm>
              <a:off x="1280730" y="786405"/>
              <a:ext cx="1072082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9600" b="1" cap="none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ashi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190" name="Group 189"/>
          <p:cNvGrpSpPr/>
          <p:nvPr/>
        </p:nvGrpSpPr>
        <p:grpSpPr>
          <a:xfrm>
            <a:off x="6588563" y="222031"/>
            <a:ext cx="4257625" cy="2982887"/>
            <a:chOff x="901521" y="579549"/>
            <a:chExt cx="1893194" cy="953037"/>
          </a:xfrm>
        </p:grpSpPr>
        <p:sp>
          <p:nvSpPr>
            <p:cNvPr id="191" name="Rounded Rectangle 190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93" name="Rectangle 192"/>
            <p:cNvSpPr/>
            <p:nvPr/>
          </p:nvSpPr>
          <p:spPr>
            <a:xfrm>
              <a:off x="1530854" y="792097"/>
              <a:ext cx="634527" cy="50150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ja-JP" altLang="en-US" sz="9600" b="1" spc="50" dirty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足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194" name="Group 193"/>
          <p:cNvGrpSpPr/>
          <p:nvPr/>
        </p:nvGrpSpPr>
        <p:grpSpPr>
          <a:xfrm>
            <a:off x="6602329" y="3507220"/>
            <a:ext cx="4243859" cy="3110486"/>
            <a:chOff x="917185" y="596797"/>
            <a:chExt cx="1893194" cy="1001445"/>
          </a:xfrm>
        </p:grpSpPr>
        <p:sp>
          <p:nvSpPr>
            <p:cNvPr id="195" name="Rounded Rectangle 194"/>
            <p:cNvSpPr/>
            <p:nvPr/>
          </p:nvSpPr>
          <p:spPr>
            <a:xfrm>
              <a:off x="917185" y="596797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96" name="Rectangle 195"/>
            <p:cNvSpPr/>
            <p:nvPr/>
          </p:nvSpPr>
          <p:spPr>
            <a:xfrm>
              <a:off x="1210464" y="617241"/>
              <a:ext cx="1306636" cy="98100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96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Leg/</a:t>
              </a:r>
            </a:p>
            <a:p>
              <a:pPr algn="ctr"/>
              <a:r>
                <a:rPr lang="en-US" sz="96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foot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sp>
        <p:nvSpPr>
          <p:cNvPr id="197" name="Right Arrow 196">
            <a:hlinkClick r:id="rId6" action="ppaction://hlinksldjump"/>
          </p:cNvPr>
          <p:cNvSpPr/>
          <p:nvPr/>
        </p:nvSpPr>
        <p:spPr>
          <a:xfrm>
            <a:off x="11043138" y="6204529"/>
            <a:ext cx="896816" cy="477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0106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3" fill="hold"/>
                                        <p:tgtEl>
                                          <p:spTgt spid="1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2" name="Group 181"/>
          <p:cNvGrpSpPr/>
          <p:nvPr/>
        </p:nvGrpSpPr>
        <p:grpSpPr>
          <a:xfrm>
            <a:off x="875942" y="3613661"/>
            <a:ext cx="4243859" cy="2960131"/>
            <a:chOff x="901521" y="579549"/>
            <a:chExt cx="1893194" cy="953037"/>
          </a:xfrm>
        </p:grpSpPr>
        <p:sp>
          <p:nvSpPr>
            <p:cNvPr id="183" name="Rounded Rectangle 182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85" name="Rectangle 184"/>
            <p:cNvSpPr/>
            <p:nvPr/>
          </p:nvSpPr>
          <p:spPr>
            <a:xfrm>
              <a:off x="1775567" y="786405"/>
              <a:ext cx="82409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pic>
        <p:nvPicPr>
          <p:cNvPr id="124" name="head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06004" y="2934580"/>
            <a:ext cx="609600" cy="6096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184" y="4096141"/>
            <a:ext cx="1511570" cy="1830185"/>
          </a:xfrm>
          <a:prstGeom prst="rect">
            <a:avLst/>
          </a:prstGeom>
        </p:spPr>
      </p:pic>
      <p:sp>
        <p:nvSpPr>
          <p:cNvPr id="1033" name="AutoShape 16" descr="Image result for 畳　フローイング　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186" name="Group 185"/>
          <p:cNvGrpSpPr/>
          <p:nvPr/>
        </p:nvGrpSpPr>
        <p:grpSpPr>
          <a:xfrm>
            <a:off x="873981" y="244787"/>
            <a:ext cx="4243859" cy="2960131"/>
            <a:chOff x="901521" y="579549"/>
            <a:chExt cx="1893194" cy="953037"/>
          </a:xfrm>
        </p:grpSpPr>
        <p:sp>
          <p:nvSpPr>
            <p:cNvPr id="187" name="Rounded Rectangle 186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88" name="Rectangle 187"/>
            <p:cNvSpPr/>
            <p:nvPr/>
          </p:nvSpPr>
          <p:spPr>
            <a:xfrm>
              <a:off x="1033304" y="786405"/>
              <a:ext cx="1566934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9600" b="1" cap="none" spc="50" dirty="0" err="1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atama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190" name="Group 189"/>
          <p:cNvGrpSpPr/>
          <p:nvPr/>
        </p:nvGrpSpPr>
        <p:grpSpPr>
          <a:xfrm>
            <a:off x="6588563" y="222031"/>
            <a:ext cx="4257625" cy="2982887"/>
            <a:chOff x="901521" y="579549"/>
            <a:chExt cx="1893194" cy="953037"/>
          </a:xfrm>
        </p:grpSpPr>
        <p:sp>
          <p:nvSpPr>
            <p:cNvPr id="191" name="Rounded Rectangle 190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93" name="Rectangle 192"/>
            <p:cNvSpPr/>
            <p:nvPr/>
          </p:nvSpPr>
          <p:spPr>
            <a:xfrm>
              <a:off x="1530855" y="792097"/>
              <a:ext cx="634526" cy="50150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ja-JP" altLang="en-US" sz="9600" b="1" spc="50" dirty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頭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grpSp>
        <p:nvGrpSpPr>
          <p:cNvPr id="194" name="Group 193"/>
          <p:cNvGrpSpPr/>
          <p:nvPr/>
        </p:nvGrpSpPr>
        <p:grpSpPr>
          <a:xfrm>
            <a:off x="6567216" y="3453647"/>
            <a:ext cx="4243859" cy="2960131"/>
            <a:chOff x="901521" y="579549"/>
            <a:chExt cx="1893194" cy="953037"/>
          </a:xfrm>
        </p:grpSpPr>
        <p:sp>
          <p:nvSpPr>
            <p:cNvPr id="195" name="Rounded Rectangle 194"/>
            <p:cNvSpPr/>
            <p:nvPr/>
          </p:nvSpPr>
          <p:spPr>
            <a:xfrm>
              <a:off x="901521" y="579549"/>
              <a:ext cx="1893194" cy="953037"/>
            </a:xfrm>
            <a:prstGeom prst="roundRect">
              <a:avLst/>
            </a:prstGeom>
            <a:ln w="57150"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800"/>
            </a:p>
          </p:txBody>
        </p:sp>
        <p:sp>
          <p:nvSpPr>
            <p:cNvPr id="196" name="Rectangle 195"/>
            <p:cNvSpPr/>
            <p:nvPr/>
          </p:nvSpPr>
          <p:spPr>
            <a:xfrm>
              <a:off x="1134848" y="786405"/>
              <a:ext cx="1363844" cy="50536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perspectiveBelow"/>
                <a:lightRig rig="threePt" dir="t"/>
              </a:scene3d>
              <a:sp3d extrusionH="57150">
                <a:bevelT w="38100" h="38100" prst="angle"/>
              </a:sp3d>
            </a:bodyPr>
            <a:lstStyle/>
            <a:p>
              <a:pPr algn="ctr"/>
              <a:r>
                <a:rPr lang="en-US" sz="9600" b="1" cap="none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</a:rPr>
                <a:t>Head</a:t>
              </a:r>
              <a:endParaRPr lang="en-US" sz="96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</p:txBody>
        </p:sp>
      </p:grpSp>
      <p:sp>
        <p:nvSpPr>
          <p:cNvPr id="197" name="Right Arrow 196">
            <a:hlinkClick r:id="rId6" action="ppaction://hlinksldjump"/>
          </p:cNvPr>
          <p:cNvSpPr/>
          <p:nvPr/>
        </p:nvSpPr>
        <p:spPr>
          <a:xfrm>
            <a:off x="11043138" y="6204529"/>
            <a:ext cx="896816" cy="477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000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4" fill="hold"/>
                                        <p:tgtEl>
                                          <p:spTgt spid="1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">
  <a:themeElements>
    <a:clrScheme name="Slate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3EC26C"/>
      </a:accent1>
      <a:accent2>
        <a:srgbClr val="B3D463"/>
      </a:accent2>
      <a:accent3>
        <a:srgbClr val="3BBC9D"/>
      </a:accent3>
      <a:accent4>
        <a:srgbClr val="97AF75"/>
      </a:accent4>
      <a:accent5>
        <a:srgbClr val="6BA841"/>
      </a:accent5>
      <a:accent6>
        <a:srgbClr val="79AE90"/>
      </a:accent6>
      <a:hlink>
        <a:srgbClr val="85E4A6"/>
      </a:hlink>
      <a:folHlink>
        <a:srgbClr val="BDF3D0"/>
      </a:folHlink>
    </a:clrScheme>
    <a:fontScheme name="Slate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43372978-11FE-4814-AC26-BC300187D8C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TM04033929[[fn=Slate]]</Template>
  <TotalTime>737</TotalTime>
  <Words>258</Words>
  <Application>Microsoft Office PowerPoint</Application>
  <PresentationFormat>Widescreen</PresentationFormat>
  <Paragraphs>145</Paragraphs>
  <Slides>36</Slides>
  <Notes>0</Notes>
  <HiddenSlides>0</HiddenSlides>
  <MMClips>36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1" baseType="lpstr">
      <vt:lpstr>ＭＳ Ｐゴシック</vt:lpstr>
      <vt:lpstr>Calisto MT</vt:lpstr>
      <vt:lpstr>Trebuchet MS</vt:lpstr>
      <vt:lpstr>Wingdings 2</vt:lpstr>
      <vt:lpstr>Slate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RM Education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Ms Brumfit</dc:creator>
  <cp:lastModifiedBy>Ms Brumfit</cp:lastModifiedBy>
  <cp:revision>69</cp:revision>
  <dcterms:created xsi:type="dcterms:W3CDTF">2016-09-08T09:38:35Z</dcterms:created>
  <dcterms:modified xsi:type="dcterms:W3CDTF">2016-12-01T11:06:57Z</dcterms:modified>
</cp:coreProperties>
</file>